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jpe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Андские страны: горы, климат и жизнь людей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через несколько стран: здесь высоты, вулканы, плато и культурное многообразие.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Анды и почему их изучают на уроке географии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проходят почти вдоль всего западного края Южной Америки, около 7000 км. Их высоты пересекают разные климатические пояса, поэтому рядом могут соседствовать леса, сухие плато и ледники. Горы влияют на погоду, реки, хозяйство и города.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Андский пояс соединяет страны очень разного масштаба и с разным хозяйством. При этом горная система связывает их общими природными чертами и историями: поселениями, ресурсами и путями сообщения.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относятся к Андскому региону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Андскому региону относят шесть стран: Колумбию, Эквадор, Перу, Боливию, Чили и Аргентину. В каждой из них есть горные районы, но влияние гор на жизнь отличается по территории и занятиям людей.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Общими для Анд являются высокие хребты и вулканы, межгорные долины и плато. На небольшом расстоянии можно увидеть разные природные условия: от влажных склонов до сухих участков, от долин до снежных высот.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15" y="1931425"/>
            <a:ext cx="4385270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Анд и их главные особенности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столица и характерная особенность андской территории.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страны Андский регион проявляется по-своему: через море, экватор, наследие древних цивилизаций или особенности высот и природы.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данным из условия задания.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Анд: горы, плато и долины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Андах чередуются очень высокие вершины, узкие долины и межгорные котловины. По склонам встречаются крутые участки, заснеженные пики и глубокие речные долины.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Андские высоты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некоторых местах люди создают террасы, чтобы выращивать культуры на склонах. Наивысшая точка Анд — гора Аконкагуа в Аргентине (6961 м), поэтому транспорт здесь бывает сложным, а природа — крайне разнообразной.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влияет на жизнь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вершины Анд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списке почти все вершины выше 6000 метров, поэтому горный рельеф заметен даже без специальной карты.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наибольших гор сосредоточены в центральной и южной части Анд, что отражает крупные участки наибольшего поднятия.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высот, приведённым в описании слайда (м).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поднимаются люди и дороги, тем сильнее меняются температура, ветер и количество осадков: из-за этого рядом встречаются разные природные зоны.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примерно в 6000 метров помогает понять, почему многие районы сильно холоднее и требуют иной жизни.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6000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списку высот вершин на предыдущем слайде и описанию высотной поясности.
</a:t>
            </a:r>
            <a:endParaRPr lang="en-US" sz="116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высота меняет жизнь людей в Андах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высотных поясов с климатом и занятиями 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языки андских стран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Кечуа и аймара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Перу, Боливии и Эквадоре широко используются также кечуа и аймара. Эти языки помогают сохранять традиции коренных народов и звучат в семейной речи, местных песнях и устных рассказах.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людей в горных районах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андских странах живут десятки миллионов человек. Несмотря на высоты и перемены климата, многие поселения тянутся вдоль долин и котловин, где проще вести хозяйство и поддерживать связь с другими районами.
</a:t>
            </a:r>
            <a:endParaRPr lang="en-US" sz="1086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Культура: смешение традиций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культурах Анд сочетаются традиции коренных народов, европейское наследие и элементы африканской культуры. Это заметно в одежде, музыке, кухне и праздничных обычаях — от рынков до карнавалов.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как общий язык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распространённый язык региона — испанский. Он используется в школах, официальной жизни и повседневном общении, поэтому часто служит связующим звеном между различными сообществами внутри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Анд и наследие инков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строили города в горах: дороги и террасы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прихода европейцев в Андах существовали развитые государства, а самым известным была империя инков. Инки создавали дороги, строили каменные крепости и устраивали террасы на склонах, чтобы возделывать землю.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крепости и порядок жизни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инков показывают, что их строители учитывали особенности горного рельефа. Каменные сооружения и укрепления помогали организовывать управление территориями и обеспечивать безопасность в условиях высоты и сложных перевалов.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как главный символ наследия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известных символов андского наследия — Мачу-Пикчу в Перу. Сохранившиеся постройки помогают представить, как древние жители планировали пространство и обеспечивали жизнь в горах, опираясь на глубокие практические знания.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Андских стран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связаны с природными условиями: медь и нефть поддерживают экспортные доходы, а сельхозпродукция формирует внутреннее потребление и поставки на рынки.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добычи ресурсов и сельского хозяйства делает экономику Анд устойчивее к колебаниям спроса, но усиливает зависимость от внешних цен.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уровня по описанным ресурсам; без привязки к точным статистическим долям (качественная диаграмма).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699" y="1931425"/>
            <a:ext cx="4406302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 их значение для региона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какие ресурсы дают основной доход и как они превращаются в товары для внутреннего потребления и экспорта.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Анд опирается на экспорт природных ресурсов и сельскохозяйственной продукции: это определяет занятость, инвестиции и внешние доходы.
</a:t>
            </a:r>
            <a:endParaRPr lang="en-US" sz="149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ресурсам и их применению, указанным в описании темы.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8875" y="3337555"/>
            <a:ext cx="3699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 горах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Террасные поля на склонах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Террасное земледелие удерживает почву и влагу там, где обычные поля смывались бы дождями. Оно позволяет людям выращивать урожай на крутых склонах и стабилизирует сбор продукции.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Ламы и альпаки как помощники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Ламы и альпаки дают шерсть и помогают с перевозкой грузов. В труднодоступных местах они становятся важной частью быта, а животноводство поддерживает регулярные хозяйственные занятия.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высокогорья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высотах выращивают картофель, кукурузу, киноа и бобы. Эти культуры приспособлены к прохладному климату и помогают получать питание даже при сложных погодных условиях.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и распределение воды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горах распределена неравномерно, поэтому её приходится использовать особенно бережно. Соответствующие способы орошения и накопления влаги повышают урожайность.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транспорт в Андских странах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 горных районах проходит через перевалы, тоннели и серпантины. Из-за перепадов высот и каменистых склонов строительство обходится дороже, а связь между регионами требует больше времени.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Анд часто располагаются в долинах и межгорных котловинах, где проще строить и получать воду. Так появляются Лима, Кито, Ла-Пас, Медельин и Куско.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7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Андах опасности повторяются регулярно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и последствий природных процессов в горной среде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Анды влияют на климат и реки Южной Америки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создают разные погодные условия на склонах: там, где влажный воздух поднимается, осадков обычно больше. Итог — не только климат, но и питание рек.
</a:t>
            </a:r>
            <a:endParaRPr lang="en-US" sz="146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работают как водораздел: они поддерживают речные системы, включая бассейн Амазонки, и влияют на доступность воды для стран в разных частях региона.
</a:t>
            </a:r>
            <a:endParaRPr lang="en-US" sz="1419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влияния рельефа на осадки и водораздел (без привязки к точным числам).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Анд: музыка, одежда и праздники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традиции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до европейцев в Андах развивались ремёсла, праздничные ритуалы и музыка. Со временем сохранились панфлейты и кены, а в одежде ценились яркие ткани и вышивка.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прихода европейцев традиции коренных народов нередко соединялись с христианскими обычаями. Это заметно в праздничных программах, где сочетаются музыка, танцы и элементы религиозных праздников.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 общин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городах и деревнях продолжают проводить карнавалы и народные праздники. Культура проявляется и в повседневной одежде, и на рынках, где продают изделия ремесленников.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Анд и её охрана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Андах много охраняемых территорий: национальные парки, высокогорные озёра и ледники, а также места обитания редких видов животных, включая андского кондора и викунью.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Анд напрямую влияет на воду, сельское хозяйство и безопасность горных районов. Защита экосистем помогает стабилизировать источники питания и беречь уникальное биоразнообразие.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риски связаны с сокращением ледников, вырубкой лесов, загрязнением рек и давлением добывающей промышленности. Эти процессы меняют условия жизни и для людей, и для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05947"/>
            <a:ext cx="4417500" cy="2553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Андские страны в кратком сравнении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сводка: у каждой страны — свой главный город и характерная «визитная карточка», но связь с Андами сохраняется во всех случаях.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разные природные «соседи» (пустыня, экваториальные зоны, высокогорье), все шесть стран развиваются с учётом андского рельефа и климата.
</a:t>
            </a:r>
            <a:endParaRPr lang="en-US" sz="1418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характеристикам стран и памятным символам, указанным в описании темы.
</a:t>
            </a:r>
            <a:endParaRPr lang="en-US" sz="9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Анды — важная опора Южной Америки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Андские страны важны благодаря сочетанию гор, древней истории и природных ресурсов. Они поддерживают добычу, сельское хозяйство, туризм и водоснабжение. Будущее зависит от защиты ледников, дорог и культурного наследия.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2026-05-11T17:46:15Z</dcterms:created>
  <dcterms:modified xsi:type="dcterms:W3CDTF">2026-05-11T17:46:15Z</dcterms:modified>
</cp:coreProperties>
</file>