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прилагательных в английском языке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людей, предметы и идеи: кратко, понятно, по правилам.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8-м классе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часто встречаются в школьном английском: в описаниях, текстах, диалогах и устных ответах. Умение правильно строить comparative и superlative помогает говорить точнее и избегать типичных ошибок в простых фразах и упражнениях.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16019"/>
            <a:ext cx="256800" cy="228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27433"/>
            <a:ext cx="256800" cy="205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16007"/>
            <a:ext cx="256800" cy="228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прилагательные можно сравнивать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сравниваются прилагательные, которые описывают признак: высокий, маленький, счастливый, красивый, интересный. Именно они легко образуют формы сравнения в школьных примерах и коротких предложениях.
</a:t>
            </a:r>
            <a:endParaRPr lang="en-US" sz="1124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прилагательные добавляют окончания -er и -est, другие используют more и most. Есть и особые формы, которые нужно запомнить отдельно, потому что они не подчиняются обычному правилу.
</a:t>
            </a:r>
            <a:endParaRPr lang="en-US" sz="1210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школьные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чаще всего встречаются прилагательные о росте, размере, возрасте, характере и внешности. Такие слова удобно сравнивать, когда нужно описать класс, семью, друзей или любимые вещи.
</a:t>
            </a:r>
            <a:endParaRPr lang="en-US" sz="1176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слова одинаковы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прилагательное сравнивается одинаково. Перед выбором формы важно определить длину слова и проверить, не относится ли оно к списку неправильных форм, например good или bad.
</a:t>
            </a:r>
            <a:endParaRPr lang="en-US" sz="11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основные формы сравнения в английском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 превосходная степени используются для разных типов сравнения и помогают выбрать нужную форму в предложении.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Comparative обычно сравнивает два объекта, а superlative выделяет один объект среди группы; в superlative чаще используется артикль the.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английской грамматики по степеням сравнения прилагательных.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у коротких прилагательных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-er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прилагательные обычно образуют comparative с помощью окончания -er: tall — taller, small — smaller, fast — faster. Эта форма особенно естественна в устной речи и коротких ответах.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немое -e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прилагательное оканчивается на немое -e, добавляется только -r: nice — nicer, large — larger. Это простое правило помогает избежать лишней буквы и сделать форму грамматически правильной.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предложениях часто встречаются фразы вроде My bag is lighter than yours и Today is colder than yesterday. Они показывают сравнение двух предметов или дней с помощью comparative.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уместна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-er чаще всего используется с односложными прилагательными и в коротких сравнениях. Она звучит естественно в повседневных темах: школа, погода, вещи, спорт и семья.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у длинных прилагательных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more / less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прилагательные обычно образуют comparative с more или less: more interesting, less expensive, less difficult. Такой способ особенно удобен, когда слово длиннее и его сложно произносить с окончанием.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встречаются чаще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 прилагательные из двух и более слогов, особенно на -ful, -ous, -ive, -ing и другие длинные формы. В школьных текстах такие слова очень распространены.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не 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сравнительная форма не зависит от рода или числа. Поэтому одно и то же слово используется одинаково и для предметов, и для людей, и для явлений.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предложениях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можно увидеть в предложениях This task is more difficult than the first one и This film is less boring than the other one. Здесь comparative показывает различие между двумя объектами.
</a:t>
            </a:r>
            <a:endParaRPr lang="en-US" sz="10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длинные формы сравнения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важно не смешивать разные модели сравнения: для коротких и длинных прилагательных используются разные способы.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выбрать только один способ: либо окончание, либо more/less. Смешивание двух моделей даёт ошибку.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сравнительной степени в английском языке.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у коротких прилагательных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204125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-est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прилагательные обычно образуют superlative с помощью -est: tall — the tallest, small — the smallest, fast — the fastest. Эта форма показывает самый сильный признак в группе.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2254650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немое -e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заканчивается на немое -e, добавляется только -st: nice — the nicest, large — the largest. Такое написание часто встречается в описаниях класса, школы и семьи.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3305175"/>
            <a:ext cx="36843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превосходной степенью обычно ставится the: the tallest, the fastest, the nicest. Это помогает показать, что речь идёт об одном объекте или человеке среди всей группы.
</a:t>
            </a:r>
            <a:endParaRPr lang="en-US" sz="11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у длинных прилагательных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most / least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прилагательные обычно образуют superlative с most или least: the most interesting, the least expensive. Такая модель удобна, потому что её легко узнать и правильно использовать в учебных текстах.
</a:t>
            </a:r>
            <a:endParaRPr lang="en-US" sz="1170" dirty="0"/>
          </a:p>
        </p:txBody>
      </p:sp>
      <p:sp>
        <p:nvSpPr>
          <p:cNvPr id="9" name="Text 3"/>
          <p:cNvSpPr txBox="1"/>
          <p:nvPr/>
        </p:nvSpPr>
        <p:spPr>
          <a:xfrm>
            <a:off x="31860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внутри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Superlative указывает на один предмет или человека среди нескольких: This is the most popular place in our city. Здесь выделяется объект с самым сильным признаком.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982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часто говорят: She is the most careful student in the class. Подобные предложения помогают описывать людей, места и предметы в простых и понятных ответах.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5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образовать степени сравнения в английском
</a:t>
            </a:r>
            <a:endParaRPr lang="en-US" sz="1925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формы по типу прилагательного и виду сравнения.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Irregular forms that must be memorized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Good, bad, far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прилагательные меняют форму не по общему правилу: good — better — the best, bad — worse — the worst, far — farther/further — the farthest/furthest. Их нужно запоминать как готовые модели.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5" y="2494073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добавляем окончания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здесь обычно возникает из-за привычки просто прибавить -er или -est. Для irregular adjectives это не работает, поэтому gooder, bader и manyest считаются неправильными формами.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3220142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Little, much, many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little, much и many тоже образуют сравнение особым способом: less — the least, more — the most. Такие формы очень часто встречаются в учебных текстах и разговорных ответах.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3220142" y="24940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far есть две допустимые пары: farther/further и farthest/furthest. В школьной практике обе формы встречаются, но важно сохранять один вариант в пределах одного ответа или текста.
</a:t>
            </a:r>
            <a:endParaRPr lang="en-US" sz="1122" dirty="0"/>
          </a:p>
        </p:txBody>
      </p:sp>
      <p:sp>
        <p:nvSpPr>
          <p:cNvPr id="14" name="Text 6"/>
          <p:cNvSpPr txBox="1"/>
          <p:nvPr/>
        </p:nvSpPr>
        <p:spPr>
          <a:xfrm>
            <a:off x="6130023" y="18915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как 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Нерегулярные степени сравнения лучше заучивать вместе с исходным словом, как отдельную лексическую единицу. Так они быстрее вспоминаются при чтении, письме и устных упражнениях.
</a:t>
            </a:r>
            <a:endParaRPr lang="en-US" sz="11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common comparison patterns in school English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по правилам образования степеней сравнения, без статистического исследования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чаще всего встречаются регулярные модели, потому что они проще и применяются к большому числу прилагательных.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формы и конструкции с more/most составляют основу темы; irregular forms реже, но их нужно знать особенно хорошо.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966" y="1273213"/>
            <a:ext cx="277500" cy="22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394" y="2387129"/>
            <a:ext cx="277500" cy="246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420" y="3525712"/>
            <a:ext cx="277500" cy="22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Comparison in sentences with than and the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3138270" y="1196163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сравнении двух людей или предметов обычно используется than: bigger than, easier than, more interesting than. Это помогает сразу понять, что речь идёт о различии между двумя вариантами.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2050500" y="2322417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одного лучшего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Суперлатив показывает высшую степень в группе и обычно требует the: the tallest, the most useful, the fastest. Такой вариант указывает не на пару, а на целый набор объектов.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956125" y="3448672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задаёт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сама по себе не всегда достаточно информативна: важно, что именно сравнивается в предложении. Если есть два объекта — нужен comparative; если группа — superlative.
</a:t>
            </a:r>
            <a:endParaRPr lang="en-US" sz="10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Adjectives and adverbs: an important difference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именно был осторожным?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is more careful than Tom. Здесь сравнивается качество самого человека: прилагательное описывает, какой она человек. После such forms обычно стоит существительное или местоимение, которое отвечает на вопрос «кто?» или «какой?».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именно она говорит?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speaks more carefully than Tom. В этом предложении сравнивается не человек, а способ действия. После сравнительной формы стоит глагол, поэтому слово является наречием и отвечает на вопрос «как?».
</a:t>
            </a:r>
            <a:endParaRPr lang="en-US" sz="10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Typical mistakes in comparative and superlative forms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самые частые ошибки и правильные варианты, которые стоит запомнить для школьных упражнений.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со смыслом, а с выбором лишнего слова или неправильного способа образования формы.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degrees of comparison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Comparison in descriptions of school life and everyday topics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удобно использовать, когда описывают одноклассников, друзей и родственников. Такие фразы помогают сравнить характер, рост, аккуратность, доброту или внимательность без сложных конструкций.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часто встречаются сравнения уроков и предметов: English is more interesting than math. Это помогает выражать мнение кратко и понятно, особенно в устных ответах и мини-сочинениях.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weather и places подходят для сравнений, потому что к ним легко подобрать adjectives: colder, sunnier, bigger, more beautiful. Такие описания часто встречаются в упражнениях и диалогах.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хобби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рассказе о спорте и увлечениях ученики сравнивают скорость, сложность, популярность и удобство. Простые сравнительные формы делают ответ живым и естественным, не перегружая его грамматикой.
</a:t>
            </a:r>
            <a:endParaRPr lang="en-US" sz="10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check if the form is correct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выбрать нужную форму без лишних слов и типичных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students most often compare in English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тематизация школьных упражнений по английскому языку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темы легко превращаются в короткие ответы, потому что к ним просто подобрать знакомые adjectives и понятные жизненные примеры.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сравнений связано с людьми и школьной жизнью; это делает тему близкой и удобной для устной практики.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покрывает почти все стандартные упражнения: короткие формы, длинные формы и исключения. Если ученик быстро определяет тип прилагательного, выбор становится намного проще.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темы «Степени сравнения прилагательных»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модели нужно помнить большинству восьмиклассников.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степенях сравнения прилагательных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в английском строятся по трём основным моделям: краткие формы, длинные формы с more/most и особые irregular forms. Если помнить than, the и типичные ошибки, можно говорить и писать точно.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2026-05-31T10:04:06Z</dcterms:created>
  <dcterms:modified xsi:type="dcterms:W3CDTF">2026-05-31T10:04:06Z</dcterms:modified>
</cp:coreProperties>
</file>