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 годы Великой депрессии и «Новый курс» Ф. Рузвельта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1929 года изменил США и привёл к реформам Рузвельта.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благополучие оказалось хрупким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экономика росла быстро, но неустойчиво: многие жили в кредит, доходы отставали, банки рисковали, а производство обгоняло спрос. Из-за этого страна оказалась уязвимой к обвалу 1929 года.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биржи и начало кризиса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 октября 1929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Уолл-стрит началась паника: инвесторы спешно продавали акции, опасаясь дальнейшего падения цен.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 октября 1929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«Чёрный вторник» закрепил крах: акции резко подешевели, а потери оказались огромными для бизнеса и вкладчиков.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краха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банкам и предприятиям быстро исчезло, и кризис начал распространяться по всей стране.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 уровню безработицы в США, 1929–1933 годы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в США, 1929–1933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глазах у миллионов американцев работа становилась редкостью, а очереди за пособием — привычной картиной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росла почти без остановки и к 1933 году достигла примерно четверти трудоспособного населения.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74937"/>
            <a:ext cx="4663800" cy="23936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 последствиях Великой депрессии в США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Великая депрессия ударила по разным сферам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затронул банки, заводы, фермы и обычные семьи, поэтому проблемы ощущались и в городах, и в сельской 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не ограничился одной отраслью: он одновременно разрушал финансовую систему, производство, сельское хозяйство и повседневную жизнь людей.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во время депрессии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Гувервили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семей селились в временных посёлках из картона, досок и металлолома. Эти бедные кварталы называли «гувервилями», подчёркивая, насколько тяжёлой стала жизнь при кризисе.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без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бедных семей нередко пропускали занятия, потому что помогали взрослым искать пищу, работу или подработку, а иногда просто оставались дома без одежды и обуви.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удавалось платить за дом или квартиру, семьи лишались жилья и переезжали туда, где можно было укрыться от холода и дождя.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за едой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люди часами стояли за бесплатным супом и хлебом. Для многих семей такая помощь была единственным способом пережить очередной день.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выборы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нехватки денег люди экономили на всём, меняли привычки и часто отказывались даже от необходимых вещей, чтобы поддержать близких.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Герберта Гувера и ее пределы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самоисправление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Герберт Гувер считал, что экономика должна восстановиться в основном сама, поэтому правительство долго не вмешивалось активно и ограничивалось осторожными шагами.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крупных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была создана Reconstruction Finance Corporation, которая помогала банкам и крупным предприятиям, надеясь стабилизировать финансовую систему сверху.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помощи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американцы почти не почувствовали улучшений: безработные и бедные семьи по-прежнему оставались без достаточной поддержки и ждали перемен слишком долго.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реакция властей вызвала разочарование. Многие считали, что государство не справляется с масштабом бедствия и не защищает самых уязвимых.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ожидания к активным реформам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изменений: выборы 1932 года, первые шаги Рузвельта и расширение роли государства в экономике.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Франклина Рузвельта к власти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президентом в разгар кризиса, он предложил стране «новый курс» — политику, в которой государство должно было активно помогать людям и экономике.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выборах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выборах 1932 года Франклин Рузвельт получил поддержку избирателей, которые ждали от власти не обещаний, а решительных действий и реальной помощи.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Рузвельт считал, что доверие можно восстановить только тогда, когда граждане увидят: государство не стоит в стороне, а защищает их в трудное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меры: спасение банков и доверия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1933 году временно закрыли банки, чтобы остановить панику вкладчиков и проверить, какие учреждения могут работать безопасно и честно.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ужесточило надзор за финансовой системой, а слабые или проблемные банки закрыли либо перестроили, чтобы уменьшить риск новых обвалов.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увидели, что деньги в банках стали защищённее, массовое изъятие вкладов сократилось, а финансовая система начала постепенно стабилизироваться.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580704"/>
            <a:ext cx="4339200" cy="23929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программы «Нового курса»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«Нового курса» были направлены на помощь разным группам населения: молодежи, фермерам, безработным и целым регионам страны.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действовало сразу в нескольких сферах: оно не только помогало безработным, но и поддерживало сельское хозяйство, инфраструктуру и развитие регионов.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«Нового курса» Ф. Д. Рузвельта, 1933–1939 гг.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общественные работы меняли страну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WPA превратила кризисное время в период больших строек. По всей стране рабочие возводили дороги, мосты, школы и общественные здания, а вместе с этим получали зарплату и возвращались к нормальной жизни.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мосты и школы вместо безработицы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WPA поддерживала не только строителей, но и художников, писателей, актеров и музыкантов. Для многих это означало возможность продолжать профессию, а для страны — появление плакатов, спектаклей и проектов, доступных широкому кругу людей.
</a:t>
            </a:r>
            <a:endParaRPr lang="en-US" sz="77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искусство тоже стало работой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WPA помогали городам и поселкам становиться удобнее и современнее. Аэропорты, мосты и общественные здания строились не на один сезон: они служили людям и после окончания острого кризиса, меняя повседневную жизнь.
</a:t>
            </a:r>
            <a:endParaRPr lang="en-US" sz="78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Инфраструктура, нужная на годы вперед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масштаба программ «Нового курса» по их социальному охвату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участия в программах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различались по задачам: одни давали работу напрямую, другие поддерживали регионы и сельское хозяйство. Вместе они охватывали очень разные группы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охват был у WPA, а остальные программы дополняли ее, помогая молодежи, фермерам и целым территориям.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страны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стали надежнее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новых правил банковская система стала работать устойчивее. Люди начали меньше бояться за свои сбережения, а доверие к финансовым учреждениям постепенно возвращалось.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 миллионов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программы помогли снизить остроту безработицы. Государство стало создавать рабочие места там, где частный бизнес не мог быстро восстановить производство и найм.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начала оживать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промышленности постепенно восстановила выпуск продукции. Хотя до полного подъема было еще далеко, предприятия получили шанс снова работать и возвращать утраченные позиции.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социальной защиты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показали, что государство может помогать людям в трудный период. Это усилило чувство безопасности и убедило многих американцев, что власти не стоят в стороне.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TVA изменила долину Теннесси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Дешевая электроэнергия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электростанции дали жителям и предприятиям доступ к более дешевому электричеству. Это облегчило быт семей и создало условия для появления фабрик и мастерских.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наводнениями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TVA строила плотины и каналы, чтобы уменьшить разрушения от паводков. Это защищало дома, поля и дороги, а также делало жизнь в регионе более предсказуемой и безопасной.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обслуживание объектов TVA требовали много рабочих рук. Тысячи людей получили заработок, который был особенно важен в годы, когда обычных вакансий почти не было.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TVA стала основой для долгосрочного развития долины Теннесси. Улучшенная инфраструктура привлекала промышленность и помогала постепенно сокращать бедность в одном из самых проблемных районов страны.
</a:t>
            </a:r>
            <a:endParaRPr lang="en-US" sz="8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«Нового курса»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Опасения 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предприниматели считали, что новые правила слишком сильно ограничивают свободу рынка. Их беспокоили контроль государства, расходы на программы и рост влияния федеральной власти.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слева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левые политики, наоборот, считали реформы недостаточно смелыми. Они настаивали на более радикальном перераспределении богатства и глубокой помощи самым бедным американцам.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роли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вокруг «Нового курса» показали, что страна по-новому смотрит на власть. После кризиса многие уже не ожидали, что экономика восстановится сама без участия правительства.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Консервативная 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противники Рузвельта утверждали, что правительство вмешивается в экономику чересчур активно. Они опасались, что такие меры станут постоянными и ослабят инициативу частного сектора.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738439"/>
            <a:ext cx="4663800" cy="16666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реформ «Нового курса» Ф. Д. Рузвельта, 1933–1939 гг.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политики Рузвельта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«Нового курса» дали заметные результаты, но не решили все проблемы сразу. Их влияние было сильным, хотя и неодинаковым для разных групп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Рузвельта укрепила финансовую систему и поддержку людей, но полный выход из кризиса потребовал большего времени и дополнительных перемен.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«Новый курс» изменил роль государства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2300" y="104748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1933 года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правительство США обычно вмешивалось в экономику ограниченно. От него не ждали активной помощи при массовой безработице и падении доходов.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546950" y="1968897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Рузвельта государство начало действовать быстрее: появились срочные меры для банков, занятости и помощи наиболее пострадавшим.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2225" y="2966799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1930-х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Закрепились идеи регулирования бизнеса, поддержки фермеров и общественных работ. Государство стало влиять на экономику не только в кризис, но и на постоянной основе.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46950" y="392267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«Нового курса» американцы стали чаще воспринимать власть как защитника общества. Так усилилась роль государства в социальной и экономической жизни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обновлению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событий Великой депрессии и реформ «Нового курса».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Великой депрессии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показала, что экономике нужна не только свобода, но и поддержка. «Новый курс» не устранил все трудности сразу, зато изменил США и укрепил веру в роль государства.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2026-06-01T04:52:24Z</dcterms:created>
  <dcterms:modified xsi:type="dcterms:W3CDTF">2026-06-01T04:52:24Z</dcterms:modified>
</cp:coreProperties>
</file>