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немецких глаголах с приставками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приставки влияют на произношение и смысл немецких глаголов?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ударение в немецких глаголах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ударение в немецких глаголах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быстрее понять тип глагола, правильно его произнести и узнать на слух. Для 7 класса это особенно важно при чтении вслух, работе со словарём и построении простых фраз в Präsens и Perfekt.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ударение — это более сильное выделение одного слога в слове. В немецком оно помогает сразу услышать, какая часть слова звучит главным образом.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глаголах с приставками место ударения часто связано с тем, отделяется ли приставка в предложении. Поэтому ударение не только звучит, но и подсказывает грамматику.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aufstehen, verstehen и mitkommen: они похожи по строению, но ударение в них распределяется по-разному и меняет восприятие слова.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словесное ударение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тип приставки влияет на ударение и поведение глагола в предложении.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приставок в немецких глаголах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Отделяемые приставки обычно несут ударение, а неотделяемые — нет; это сразу помогает распознать форму глагола.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немецкого языка, общие правила приставок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Отделяемые приставки в простых примерах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отделяемым приставкам относятся, например, auf-, an-, mit-, aus-, ein-, vor-, zurück-. В словах aufstehen, anrufen и mitkommen ударение падает на приставку.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фраза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приставка уходит в конец предложения: ich stehe auf, du rufst an, wir kommen mit. Такие примеры легко связать с привычными действиями.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и в инфинитиве глагол пишется слитно: aufstehen, anrufen, mitkommen. Так удобнее узнавать основу слова и его приставку.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отделяемые приставки в предложении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личной форме приставка переносится в конец предложения: Er steht früh auf. Sie ruft ihre Freundin an. Wir kommen heute mit.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связано с ударением: оно падает на приставку, и именно она выделяется сильнее всего при произношении.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неотделяемым приставкам относятся be-, ge-, er-, ver-, ent-, emp-, zer-, miss-. Они не отделяются в предложении и остаются частью слова.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типичное употребление: Ich verstehe die Aufgabe. Wir besuchen das Museum. Sie erzählt eine Geschichte.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verstehen, besuchen, erzählen, verbringen и zerbrechen ударение обычно падает на основу слова, а не на приставку. Это слышно при чтении вслух.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Неотделяемые приставки без ударения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приставка не отделяется, это помогает сразу отличить её от отделяемой и правильно произнести слово без лишнего выделения.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три типичные модели и сопоставить их с привычными школьными примерами.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падает ударение в глаголах с приставками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— связь ударения с типом приставки. Это делает чтение и распознавание слова на слух заметно точнее.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немецкого произношения и школьных примеров: aufstehen, verstehen, umfahren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51261"/>
            <a:ext cx="292200" cy="259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меняют значение из-за приставки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umfahren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случае слово значит «объехать», в другом — «сбить». Разница слышна в ударении и помогает понять, какое действие имеется в виду.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übersetzen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«перевести» текст или «переправить» через реку. Одна и та же основа получает разный смысл благодаря приставке и ударению.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durchschauen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значит «распознать» или «понять». Такие примеры учат внимательно слушать форму глагола, чтобы не перепутать значение в речи и чтении.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ударение в глаголе с приставкой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проверить слово в словаре, тексте и устной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форме Partizip II тип приставки сохраняется: у отделяемых приставок между ними и корнем появляется ge-, например: aufgemacht, mitgenommen, angekommen.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 только правильно читать и произносить слова, но и быстрее узнавать грамматическую форму в учебном тексте и диалоге.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неотделяемых приставок частица ge- не добавляется, поэтому формы выглядят иначе: verstanden, besucht, erzählt. По форме сразу видно тип приставки.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прошедшем времени Perfekt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ударение в знакомом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по привычке ставят ударение не туда: в verstehen ударяют ver-, а в aufstehen — stehen. Из-за этого слово звучит неестественно и хуже узнаётся на слух.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отделяется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связана с грамматикой: вместо Er steht auf некоторые пишут или читают цельную форму. Важно помнить, что отделяемая приставка уходит в конец предложения и не сливается с глаголом.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услышать ударный слог, легче понять, отделяется ли приставка в конце предложения. Это особенно полезно в длинных фразах с несколькими действиями подряд.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ударение помогает при чтении вслух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предложений вроде Heute steht er früh auf und geht zur Schule ударение подсказывает, где нужно сделать небольшую паузу и как связаны части высказывания.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Am Nachmittag ruft sie ihre Freundin an правильное выделение an делает речь более чёткой и помогает не потерять смысл фразы.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ударение поставлено верно, чтение звучит ритмично и естественно. Слушателю легче распознать знакомые глаголы и уловить, что происходит в предложении.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связь между типом приставки, местом ударения и значением глагола в школьной лексике.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частых школьных примеров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Отделяемые приставки обычно несут ударение, а неотделяемые — нет; место ударения помогает сразу отличить похожие по форме, но разные по типу глаголы.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 темы о приставках в немецких глаголах.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сопоставлены приставки из наиболее привычных школьных глаголов и слов, встречающихся в заданиях на чтение, перевод и устную речь.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приставки в учебных примерах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лексике представлены обе группы приставок, поэтому важно не запоминать слово целиком, а сразу определять его строение и ударение.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списка: aufstehen, anrufen, mitkommen, vorbereiten, verstehen, besuchen, erzählen, entdecken.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997" y="1235861"/>
            <a:ext cx="270375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31231"/>
            <a:ext cx="292200" cy="23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значение основы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уточнять, куда направлено действие или как оно происходит. Так, aus-, an-, auf- и um- помогают сделать значение глагола более точным и понятным в контексте.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или завершённость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приставка показывает, что действие доведено до конца или изменено его состояние. Поэтому одни и те же основы дают разные глаголы с разными оттенками смысла.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вариант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быстро выбрать правильное слово в паре вроде legen — auflegen — verlegen. Если слышно приставку, проще понять, какой именно смысл нужен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незнакомого глагола с приставкой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работы со словом в учебнике, словаре и упражнениях на чтение.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признака — отделяется ли приставка и сохраняется ли она в конце предложения. Этого достаточно, чтобы уверенно читать многие школьные глаголы.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правила помогают быстро выбрать место ударения в глаголе с приставкой.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обобщено по учебной теме о приставках и ударении в немецких глаголах.
</a:t>
            </a:r>
            <a:endParaRPr lang="en-US" sz="631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 слух и в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 слух и в речи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коротких пар: umfahren, übersetzen, aufmachen, verstehen, anrufen. Сначала определяйте ударный слог, потом проверяйте значение и то, как ведёт себя приставка.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слова в мини-фразах и сопоставлять их с простыми рисунками или карточками. Так легче запомнить, что звучание, смысл и грамматика в немецком связаны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— ключ к пониманию глаголов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помнить, какая приставка отделяется, а какая нет, немецкие глаголы становятся понятнее на слух, при чтении и в речи. Это правило особенно важно для уроков в 7 классе.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2026-05-25T02:21:16Z</dcterms:created>
  <dcterms:modified xsi:type="dcterms:W3CDTF">2026-05-25T02:21:16Z</dcterms:modified>
</cp:coreProperties>
</file>