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6900" y="2714050"/>
            <a:ext cx="4485000" cy="22643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3255" y="1049979"/>
            <a:ext cx="83586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признаки равенства треугольников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5073" y="3535889"/>
            <a:ext cx="3464100" cy="6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признака, которые позволяют доказать равенство без лишних измерений.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53255" y="330995"/>
            <a:ext cx="3786000" cy="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2325" y="1888381"/>
            <a:ext cx="3277200" cy="253791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598493"/>
            <a:ext cx="75438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признаки равенства треугольников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3219" y="2463737"/>
            <a:ext cx="32406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помогают быстро и строго доказывать равенство фигур, находить неизвестные элементы и решать задачи на чертежах, где важно точно сопоставлять стороны и углы.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равенство треугольников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3075" y="2188493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совпадение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3075" y="2489568"/>
            <a:ext cx="3771600" cy="6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треугольники имеют попарно равные стороны и углы. Если совместить их наложением, одна фигура полностью совпадёт с другой без сдвигов и растяжений.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820875" y="2188493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 же, что подобие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20875" y="2489568"/>
            <a:ext cx="3771600" cy="6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равных треугольников совпадают не только пропорции, но и размеры. Подобные фигуры могут быть разными по величине, а равные — всегда одинаковы.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23075" y="3638477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признаку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3075" y="3939552"/>
            <a:ext cx="3771600" cy="6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установить равенство, не нужно сравнивать все элементы. Достаточно проверить один из трёх школьных признаков, если соответствующие части выбраны правильно.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820875" y="3638477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соответствия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820875" y="3939552"/>
            <a:ext cx="3771600" cy="6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 — верно сопоставить вершины, стороны и углы. Только тогда сравнение будет строгим и приведёт к правильному выводу о равенстве треугольников.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3470" y="2501025"/>
            <a:ext cx="5896960" cy="195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равенства треугольников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53250" y="4525325"/>
            <a:ext cx="83586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тема «Признаки равенства треугольников»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532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признак задаёт достаточный набор данных, чтобы сделать однозначный вывод о равенстве треугольников.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361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случаях данных достаточно для строгого доказательства равенства, но наборы элементов различаются.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775" y="1425917"/>
            <a:ext cx="7962600" cy="2115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равенства по трём сторонам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91775" y="3680746"/>
            <a:ext cx="23760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признака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91775" y="3997700"/>
            <a:ext cx="23760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три стороны одного треугольника соответственно равны трём сторонам другого, треугольники равны. Этот признак удобно применять, когда на чертеже отмечены все три стороны.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6178375" y="3680746"/>
            <a:ext cx="23760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178375" y="3997700"/>
            <a:ext cx="23760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особенно полезен в задачах, где нужно сравнить отрезки или доказать равенство фигур через длины сторон. Он часто становится первым шагом в более длинном доказательстве.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3385075" y="3680746"/>
            <a:ext cx="23760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SSS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385075" y="3997700"/>
            <a:ext cx="23760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материалах этот признак часто записывают как SSS. Буквы показывают, что сравниваются именно стороны, а не углы или другие элементы фигуры.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трёх сторон достаточно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2975" y="2418934"/>
            <a:ext cx="21672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фиксирует фигуру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2975" y="2826075"/>
            <a:ext cx="21672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известна длина основания, то остальные стороны задают расстояния до третьей вершины. Эти расстояния ограничивают положение вершины и сильно сокращают число возможных вариантов.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351025" y="2418934"/>
            <a:ext cx="21672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построением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351025" y="2826075"/>
            <a:ext cx="21672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по трём сторонам можно не только доказать равенство, но и построить треугольник, если длины сторон заранее известны и удовлетворяют условию существования.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482000" y="2418934"/>
            <a:ext cx="21672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вершина, одно положение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482000" y="2826075"/>
            <a:ext cx="21672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три стороны совпадают попарно, треугольник не может «повернуться» или «растянуться» иначе, чем второй. Его форма и размер оказываются полностью определены.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8325" y="1963213"/>
            <a:ext cx="4242300" cy="28627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равенства по двум сторонам и углу между ними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3075" y="2125581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сравнивают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075" y="2345159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стороны и угол между ними одного треугольника равны соответствующим элементам другого, треугольники равны. Здесь важно именно взаимное положение сторон.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23075" y="4075531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3075" y="4295109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угол зажат между данными сторонами, они уже не могут расположиться по-разному. Поэтому признак работает строго и удобно в задачах на доказательство.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523075" y="3100556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SAS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3075" y="3320134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часто записывают как SAS. Он помогает быстро узнать, что фигура определена не случайным набором данных, а точной связкой из двух сторон и включённого угла.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75" y="2103749"/>
            <a:ext cx="36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4700" y="2103749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05938" y="2103749"/>
            <a:ext cx="225000" cy="360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5" y="691275"/>
            <a:ext cx="81264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нужен именно угол между сторонами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62175" y="2716875"/>
            <a:ext cx="24198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сторон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462175" y="3192440"/>
            <a:ext cx="2419800" cy="11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 сами по себе не показывают, как они расположены друг относительно друга. Включённый угол задаёт это положение точно и убирает неоднозначность.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214700" y="2716875"/>
            <a:ext cx="24198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 вывод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14700" y="3192440"/>
            <a:ext cx="2419800" cy="11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включённому углу сравнение становится однозначным. Это позволяет уверенно сделать вывод о равенстве треугольников и не допустить лишних вариантов построения.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338438" y="2716875"/>
            <a:ext cx="24198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любой угол подходит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3338438" y="3192440"/>
            <a:ext cx="2419800" cy="11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взять угол, который не лежит между двумя сторонами, можно получить разные треугольники. Поэтому в признаке важен именно угол между заданными сторонами.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признаков равенства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признаки дают однозначный результат, но используют разные сочетания сторон и углов, поэтому подходят для разных типов задач.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Минимальный набор данных зависит от признака, но каждый из них достаточен для строгого доказательства равенства.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признаки равенства треугольников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150" y="1344619"/>
            <a:ext cx="4176000" cy="23000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0325" y="1344619"/>
            <a:ext cx="4176000" cy="230006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8118000" cy="4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равенства по стороне и двум прилежащим углам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9975" y="3907450"/>
            <a:ext cx="3837300" cy="1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общая сторона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9975" y="4163075"/>
            <a:ext cx="37500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часто можно увидеть одну общую сторону и два угла по её краям. Если у двух треугольников эти элементы равны попарно, фигуры обязательно совпадут по размеру и форме. Такой случай особенно часто встречается в задачах с параллельными прямыми и секущей, где углы легко сравнить.
</a:t>
            </a:r>
            <a:endParaRPr lang="en-US" sz="836" dirty="0"/>
          </a:p>
        </p:txBody>
      </p:sp>
      <p:sp>
        <p:nvSpPr>
          <p:cNvPr id="12" name="Text 4"/>
          <p:cNvSpPr txBox="1"/>
          <p:nvPr/>
        </p:nvSpPr>
        <p:spPr>
          <a:xfrm>
            <a:off x="4848150" y="3907450"/>
            <a:ext cx="3837300" cy="1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признак удобен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48150" y="4163075"/>
            <a:ext cx="37500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доказательства помогает быстро работать с чертежами, где уже известны углы у основания или у соседних сторон. Достаточно заметить две равные угловые величины и общую сторону, чтобы получить строгий вывод. Поэтому признак ASA часто становится ключом к решению школьной задачи.
</a:t>
            </a:r>
            <a:endParaRPr lang="en-US" sz="83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два прилежащих угла и сторона между ними, треугольник определяется однозначно и оказывается равным другому.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6200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составляет сумма углов треугольника, поэтому два угла уже задают его форму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суммы углов треугольника; школьный курс геометрии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788242"/>
            <a:ext cx="8237400" cy="29045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равенства треугольников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93870" y="1179955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доказательстве по признакам равенства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656" y="3498420"/>
            <a:ext cx="36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7031" y="3498420"/>
            <a:ext cx="225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58706" y="1790710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46581" y="1790710"/>
            <a:ext cx="360000" cy="36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93875" y="691275"/>
            <a:ext cx="81264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5C7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элементов в двух треугольниках
</a:t>
            </a:r>
            <a:endParaRPr lang="en-US" sz="2100" dirty="0"/>
          </a:p>
        </p:txBody>
      </p:sp>
      <p:sp>
        <p:nvSpPr>
          <p:cNvPr id="14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5C7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318650" y="4029725"/>
            <a:ext cx="29367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вершины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318650" y="4267152"/>
            <a:ext cx="29367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определить, какие вершины соответствуют друг другу. От этого зависит, какие стороны и углы считать парными, а какие — нет.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4006525" y="4029725"/>
            <a:ext cx="29367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углов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4006525" y="4267152"/>
            <a:ext cx="29367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должны быть именно теми, которые связаны с выбранными сторонами. Иначе можно ошибочно применить признак, хотя чертёж кажется похожим.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2195700" y="2322030"/>
            <a:ext cx="2936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стороны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2195700" y="2559441"/>
            <a:ext cx="29367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стороны сравнивают по отметкам или по условию задачи. Даже равные числа не помогут, если стороны выбраны в неверном порядке.
</a:t>
            </a:r>
            <a:endParaRPr lang="en-US" sz="800" dirty="0"/>
          </a:p>
        </p:txBody>
      </p:sp>
      <p:sp>
        <p:nvSpPr>
          <p:cNvPr id="21" name="Text 8"/>
          <p:cNvSpPr txBox="1"/>
          <p:nvPr/>
        </p:nvSpPr>
        <p:spPr>
          <a:xfrm>
            <a:off x="5883575" y="2322029"/>
            <a:ext cx="2936700" cy="1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чертежа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5883575" y="2559441"/>
            <a:ext cx="29367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важно видеть не только числа, но и расположение элементов. Аккуратное чтение рисунка помогает избежать неверного вывода о равенстве.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6825" y="1998008"/>
            <a:ext cx="5093700" cy="20749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3875" y="691275"/>
            <a:ext cx="8126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применении признаков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3075" y="1509025"/>
            <a:ext cx="2961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элементы нужны для каждого признака и где чаще всего возникает ошибка при доказательстве.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23075" y="2937775"/>
            <a:ext cx="2961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ошибок — неверное расположение элементов, а не сами числовые значения. Поэтому сначала проверяют соответствие, затем делают вывод.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650" y="4413925"/>
            <a:ext cx="33015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признаки равенства треугольников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5" y="691275"/>
            <a:ext cx="43569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затруднения учащихся 9 класса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69675" y="3805550"/>
            <a:ext cx="2235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Путаница понятий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9675" y="4163600"/>
            <a:ext cx="2235600" cy="6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школьники иногда смешивают равенство и подобие треугольников, хотя эти понятия означают разное: совпадение размеров и формы либо только формы.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771700" y="3031475"/>
            <a:ext cx="2235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Неверный выбор признака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71700" y="3389500"/>
            <a:ext cx="2235600" cy="6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возникает ошибка, когда берут любые три совпадающих элемента, не проверяя, подходят ли они к одному из признаков равенства.
</a:t>
            </a:r>
            <a:endParaRPr lang="en-US" sz="900" dirty="0"/>
          </a:p>
        </p:txBody>
      </p:sp>
      <p:sp>
        <p:nvSpPr>
          <p:cNvPr id="12" name="Text 6"/>
          <p:cNvSpPr txBox="1"/>
          <p:nvPr/>
        </p:nvSpPr>
        <p:spPr>
          <a:xfrm>
            <a:off x="6584825" y="2211075"/>
            <a:ext cx="2235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Работа с чертежом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6584825" y="2569125"/>
            <a:ext cx="2235600" cy="6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последнем этапе важно заметить смежные, вертикальные и накрест лежащие углы. Без точного чтения рисунка доказательство легко становится неверным.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425312"/>
            <a:ext cx="8239800" cy="2116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признаков в задачах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32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Равнобедренные треугольники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532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9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равенства помогают доказывать равенство боковых сторон и углов при основании, а затем использовать это свойство для нахождения неизвестных величин в задаче.
</a:t>
            </a:r>
            <a:endParaRPr lang="en-US" sz="709" dirty="0"/>
          </a:p>
        </p:txBody>
      </p:sp>
      <p:sp>
        <p:nvSpPr>
          <p:cNvPr id="14" name="Text 4"/>
          <p:cNvSpPr txBox="1"/>
          <p:nvPr/>
        </p:nvSpPr>
        <p:spPr>
          <a:xfrm>
            <a:off x="69095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Биссектрисы и высоты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9095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биссектрисами и высотами признаки равенства помогают сравнивать части фигуры, построенные внутри одного треугольника, и делать строгие выводы.
</a:t>
            </a:r>
            <a:endParaRPr lang="en-US" sz="748" dirty="0"/>
          </a:p>
        </p:txBody>
      </p:sp>
      <p:sp>
        <p:nvSpPr>
          <p:cNvPr id="16" name="Text 6"/>
          <p:cNvSpPr txBox="1"/>
          <p:nvPr/>
        </p:nvSpPr>
        <p:spPr>
          <a:xfrm>
            <a:off x="47574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и диагонали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574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параллелограмм равные треугольники нередко возникают после проведения диагоналей. Тогда можно доказать равенство противоположных сторон и других элементов.
</a:t>
            </a:r>
            <a:endParaRPr lang="en-US" sz="764" dirty="0"/>
          </a:p>
        </p:txBody>
      </p:sp>
      <p:sp>
        <p:nvSpPr>
          <p:cNvPr id="18" name="Text 8"/>
          <p:cNvSpPr txBox="1"/>
          <p:nvPr/>
        </p:nvSpPr>
        <p:spPr>
          <a:xfrm>
            <a:off x="26053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фигур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53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осевой симметрии часто образуются равные треугольники. Их сравнение позволяет установить равенство отрезков и углов без дополнительных измерений.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применяются признаки равенства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показаны основные типы школьных задач, где признаки равенства встречаются особенно часто и помогают быстро перейти от чертежа к доказательству.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признаки нужны в доказательствах, потому что именно там они дают основу для дальнейших выводов. Построения и угловые задачи занимают меньшую, но важную долю.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типам задач школьной геометрии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175" y="3543748"/>
            <a:ext cx="27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725" y="3543748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575" y="1949007"/>
            <a:ext cx="360000" cy="32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0125" y="1929007"/>
            <a:ext cx="360000" cy="36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93875" y="691275"/>
            <a:ext cx="81264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темы для школьного курса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62175" y="4028500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делать вывод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62175" y="4240575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найден подходящий признак, школьник учится переходить от наблюдений к строгому выводу. Такой навык полезен не только в геометрии.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4807725" y="4028500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объектов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807725" y="4240575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треугольниками развивает умение сравнивать фигуры по набору признаков. Это полезно в задачах, где важны точность и логика.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464575" y="2413759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доказательство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464575" y="2625834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равенства сокращают длинные рассуждения до нескольких логичных шагов. Это помогает писать решение ясно, последовательно и без лишних действий.
</a:t>
            </a:r>
            <a:endParaRPr lang="en-US" sz="900" dirty="0"/>
          </a:p>
        </p:txBody>
      </p:sp>
      <p:sp>
        <p:nvSpPr>
          <p:cNvPr id="20" name="Text 8"/>
          <p:cNvSpPr txBox="1"/>
          <p:nvPr/>
        </p:nvSpPr>
        <p:spPr>
          <a:xfrm>
            <a:off x="4810125" y="2413759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чертежу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4810125" y="2625834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учит замечать важные детали рисунка: равные стороны, равные углы и их расположение. Именно это нужно для верного выбора признака.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788242"/>
            <a:ext cx="8237400" cy="29045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признак помогает решить задачу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93870" y="1179955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Типовой путь решения геометрической задачи на доказательство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3250" y="558875"/>
            <a:ext cx="5079600" cy="17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 — один надёжный инструмент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55750" y="3222900"/>
            <a:ext cx="3702600" cy="126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равенства треугольников помогают уверенно сравнивать фигуры, доказывать свойства чертежа и решать задачи. Главное — правильно сопоставлять элементы и строго выбирать подходящий признак.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2026-06-03T10:20:02Z</dcterms:created>
  <dcterms:modified xsi:type="dcterms:W3CDTF">2026-06-03T10:20:02Z</dcterms:modified>
</cp:coreProperties>
</file>