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Вычитание: что это и зачем оно нужно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вычитание, его смысл, приёмы счёта и проверку результата.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 повседневных ситуациях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вычитаем, когда считаем остаток, сравниваем числа, узнаём, сколько не хватает, и решаем задачи про деньги, время и измерения.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вычитания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Уменьшаемое — это число, от которого отнимают другое число. Оно показывает, с каким количеством мы начинаем действие и от чего ведём счёт назад.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Вычитаемое — это число, которое вычитают из уменьшаемого. Именно оно показывает, на сколько нужно уменьшить исходное число в записи действия.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— это результат вычитания. Например, в записи 15 − 7 = 8 число 8 является разностью и показывает получившийся ответ.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на числовой прямой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числовой прямой вычитание удобно показывать как движение влево. Если начать с 12 и отступить на 4 деления назад, получится 8.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помогает увидеть смысл действия и лучше понять, как уменьшается число. Он особенно полезен при первых вычислениях и объяснении перехода через десяток.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по-разному можно решать примеры на вычитание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выбирают не по привычке, а по виду примера и цели вычисления.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коротких и простых примеров чаще хватает устного счёта, а для сложных вычислений особенно полезен столбик.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математики; условное сравнение способов решения.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однозначных чисел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простых примерах без перехода через десяток ответ получают сразу, если последовательно считать назад: 9 − 3 = 6, 8 − 5 = 3.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задания тренируют внимание к знаку минус и учат не пропускать шаги при счёте. Здесь особенно важна точность каждого движения назад.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Однозначные примеры создают основу для более сложных вычислений, потому что формируют уверенность в счёте и понимание самого действия вычитания.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через десяток число сначала удобно представить как десяток и остаток, чтобы выполнить вычитание без ошибок.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разложить число на части, когда единиц для вычитания не хватает.
</a:t>
            </a:r>
            <a:endParaRPr lang="en-US" sz="1296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45020"/>
            <a:ext cx="4876200" cy="1943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вычитания в пределах 20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примеры с разными способами вычисления: одни решаются сразу, другие требуют перехода через десяток.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действие может выполняться по-разному: всё зависит от чисел и необходимости перехода через десяток.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двузначных чисел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вычитании двузначных чисел удобно отдельно работать с десятками и единицами, чтобы не смешивать разряды и сохранять порядок вычислений.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43 − 21 можно сначала вычесть десятки, а затем единицы: 40 − 20 и 3 − 1. Так ответ получается быстрее и понятнее.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единицах не хватает, один десяток превращают в 10 единиц. Это помогает выполнить вычитание без путаницы и правильно записать результат.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особенно полезен при более длинных примерах, где важно внимательно следить за каждым разрядом и не терять значение числа.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вычитания в столбик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вычитании двузначных чисел с проверкой ответа.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вычитания сложением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вычитание, нужно выполнить обратное действие — сложение. Если к разности прибавить вычитаемое и получить уменьшаемое, вычисление выполнено верно.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особенно полезен в примерах с переходом через десяток: он помогает быстро заметить ошибку, если ответ не совпадает с исходным числом.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при вычитании встречаются чаще всего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на диаграмме условные и показывают, какие трудности обычно обсуждают на уроке при разборе вычислений.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 занятием десятка и записью числа по разрядам, поэтому этим шагам нужно уделять особое внимание.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 материалам школьного курса математики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187" y="1612800"/>
            <a:ext cx="14137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27633"/>
            <a:ext cx="221100" cy="196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29833"/>
            <a:ext cx="221100" cy="1965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6500" y="3315000"/>
            <a:ext cx="169650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при вычитании с нулями
</a:t>
            </a:r>
            <a:endParaRPr lang="en-US" sz="2757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в ответе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каком-то разряде получается 0, его нельзя пропускать. Он сохраняет правильную длину числа и не меняет значение результата.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остаются на месте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вычитании чисел разной длины десятки, сотни и единицы нужно записывать строго по разрядам, чтобы не исказить итог.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запись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 нулями требуют внимательности: одна пропущенная цифра может сделать ответ неверным, даже если само вычисление выполнено правильно.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полезно проверить ответ сложением. Это особенно важно, когда в записи появляются нули и легко допустить ошибку.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двух чисел отвечает на вопрос о сравнении: она показывает, насколько одно число превосходит другое или насколько ему не хватает.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на сколько 18 больше 11.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школьного курса математики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вычитание в жизни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отражает типичные ситуации, с которыми школьник сталкивается дома, в школе и на прогулке.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и время занимают большую долю, потому что именно там вычитание чаще всего помогает быстро определить остаток или разницу.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 материалам школьного курса математики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нахождение остатка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что было в начале и какую часть убрали, съели или израсходовали. Именно это подсказывает, какое действие выбрать.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составляют выражение: от общего количества вычитают убранную часть. Так текст задачи превращается в понятную запись с минусом.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проверяют смысл ответа: число должно показывать, сколько предметов осталось после действия. Это помогает не потерять связь между условием и вычислением.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на координатной прямой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влево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координатной прямой при вычитании делают шаги влево от исходной точки. Чем больше вычитаемое число, тем дальше смещается точка. Такой способ удобно использовать для наглядного счёта.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такой способ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результат оказывается левее нуля, становится заметно, что число уменьшилось сильнее, чем ожидалось. Это помогает подготовиться к изучению отрицательных чисел в следующих классах.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561" y="1531950"/>
            <a:ext cx="5903779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разные примеры решаются разными способами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примеров показывает, что выбор приёма зависит от количества разрядов и наличия перехода через десяток.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число и чем больше разрядов, тем полезнее письменный способ; для коротких примеров быстрее работает устный счёт.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способ вычитания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подобрать удобный приём решения в зависимости от числа и задачи.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 жизни и на уроках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помогает находить остаток, сравнивать числа и решать практические задачи. Если понимать разряды, аккуратно записывать числа и проверять ответ сложением, ошибки становятся редкостью.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2026-05-24T12:20:43Z</dcterms:created>
  <dcterms:modified xsi:type="dcterms:W3CDTF">2026-05-24T12:20:43Z</dcterms:modified>
</cp:coreProperties>
</file>