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млекопитающих: первозвери и настоящие звери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утконоса до человека: как устроено разнообразие млекопитающих?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млекопитающие разделились на группы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похожи по общим признакам, но их пути эволюции различаются. Самые древние формы сохранили яйцекладку, а другие группы пошли по пути живорождения и разного развития детёнышей.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млекопитающих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млекопитающих — молочные железы. Молоко помогает детёнышам быстро расти, получать питательные вещества и защиту в первые недели жизни, когда они особенно уязвимы.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постоянную температуру тела независимо от погоды. Это позволяет им быть активными в холоде и жаре, но требует много энергии и пищи.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млекопитающих характерны шерсть или хотя бы редкий волосяной покров, диафрагма и четыре камеры в сердце. Такие особенности улучшают дыхание, движение крови и теплоизоляцию.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органы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хорошо развиты зубы разных типов и три слуховые косточки в среднем ухе. Это помогает им добывать пищу, различать звуки и заботиться о потомстве.
</a:t>
            </a:r>
            <a:endParaRPr lang="en-US" sz="11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Первозвери: древняя ветвь млекопитающих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современным первозверям относятся утконос и ехидны. Это очень древняя, малочисленная группа, которая сохранила признаки, близкие к ранним этапам эволюции млекопитающих.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вместо живорождения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других млекопитающих, первозвери откладывают яйца. После вылупления детёныши получают молоко от матери, поэтому у них сочетаются древние и более современные черты.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первозверей есть клоака, а живут они в Австралии, Тасмании и Новой Гвинее. Эти животные хорошо показывают, насколько разнообразным может быть мир млекопитающих.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первозверей и настоящих зверей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млекопитающие вынашивают и развивают потомство.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со способом появления детёнышей и длительностью их развития у матери.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биологической классификации млекопитающих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Утконос: необычное млекопитающее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Клювообразная морда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Морда утконоса похожа на клюв, хотя это млекопитающее. Такая форма помогает ему находить пищу в воде и быстро реагировать на движения добычи.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Отличный пловец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 лапах и густой водоотталкивающий мех делают утконоса хорошим пловцом. Он проводит много времени в воде, где ищет мелких беспозвоночных.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добычи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улавливает электрические сигналы, которые создают водные животные. Это необычный способ ориентации, помогающий находить добычу даже в мутной воде.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 молоко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обычно 1–3 яйца, а затем выкармливает детёнышей молоком. При этом у неё нет сосков, и молоко выделяется через особые участки кожи.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Иглистая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легко узнаётся по иглам на теле. Они защищают животное от врагов и делают его похожим на маленького ежа, хотя ехидна относится к млекопитающим, а не к насекомоядным зверькам.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 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ехидна муравьями и термитами. Добычу она ловит длинным липким языком, а сильными лапами разрывает почву и укрытия насекомых, скрытые под землёй или в трухлявой древесине.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детёныше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одно яйцо, из которого появляется очень маленький детёныш. Он развивается медленно и получает молоко от матери, поэтому первые этапы жизни проходят под её постоянной защитой.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Ехидны: наземные первозвери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млекопитающих больше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числе видов редкие группы важны для понимания эволюции млекопитающих.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резко преобладают по числу видов, а первозвери сохраняются как древняя, но очень небольшая ветвь.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 современных млекопитающих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потомство у разных групп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насколько тесно зародыш связан с организмом матери.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Сумчатые: краткая беременность и сумка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рождают очень маленьких и беспомощных детёнышей. Поэтому главная часть их развития проходит уже после рождения, когда малыш получает защиту и питание от матери.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детёныш перебирается в сумку и продолжает расти там. Это особенно важно для кенгуру и коал, которым нужна длительная и надёжная забота.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молоком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детёныш цепляется за сосок и получает молоко. Такое вскармливание помогает ему выжить, пока он ещё не способен самостоятельно передвигаться и искать пищу.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сумчатые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сумчатых обитает в Австралии, но они встречаются и в Южной, а также Центральной Америке. Их разнообразие связано с разными условиями жизни и изоляцией материков.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самая многочисленная группа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 включают большую часть современных видов. Именно они сильнее всего повлияли на облик класса, потому что смогли освоить самые разные условия жизни и способы питания.
</a:t>
            </a:r>
            <a:endParaRPr lang="en-US" sz="1155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беременности плацента связывает организм матери и зародыша: через неё поступают питательные вещества и кислород, а продукты обмена удаляются. Это делает развитие внутри тела матери более защищённым.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плацентарным относятся человек, летучие мыши, киты, хищники, копытные и грызуны. Такое разнообразие показывает, насколько по-разному могут быть устроены тела и образ жизни внутри одной группы.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линий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млекопитающих различаются главным образом способом размножения и степенью развития детёныша к моменту рождения или вылупления.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связь зародыша с организмом матери, тем более развитым рождается детёныш. У первозверей она слабее всего, у плацентарных — самая тесная.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задания по теме «Млекопитающие»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25" y="3076184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плацентарные стали особенно разнообразными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развитие в организме матери повышает шансы детёныша выжить в первые, самые уязвимые этапы жизни. Это даёт плацентарным важное преимущество в природе.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плацентарных сильно различаются зубы и строение челюстей: одни лучше режут, другие пережёвывают, третьи приспособлены к особой добыче. Так они освоили множество источников пищи.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плацентарных менялись в зависимости от среды: у одних они стали бегательными, у других — копательными, у третьих — крыльями или плавниками. Это расширило их возможности.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сред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заселили воду, воздух, почву, леса, степи и пустыни. Успех группы связан с тем, что она смогла приспособиться почти к любым природным условиям.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встречаются почти во всех природных условиях, но наибольшее число видов связано с наземной средой.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наземные виды, а водные, летающие и подземные формы составляют меньшую часть. Это подчёркивает высокую приспособляемость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материалам учебного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млекопитающих к среде обитания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млекопитающих особенно важны густая шерсть и слой подкожного жира. Эти признаки помогают сохранять тепло, даже когда температура сильно понижается.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пустынных видов развиваются способы экономии воды и поведения в жару: они активны чаще ночью или утром, а днём прячутся от перегрева и высыхания.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млекопитающих тело становится обтекаемым, а конечности превращаются в плавники или ласты. Это уменьшает сопротивление воды и делает движение более эффективным.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копателей усиливаются передние лапы и когти, а у летучих мышей передние конечности приспособлены к полёту. Так строение тела прямо связано со средой жизни.
</a:t>
            </a:r>
            <a:endParaRPr lang="en-US" sz="10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молока и заботы о потомстве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основа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содержит жиры, белки, углеводы, витамины и защитные вещества. Благодаря такому составу детёныши быстро растут и получают всё необходимое в ранний период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первые 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 помогает детёнышу пережить время, когда он ещё не умеет самостоятельно искать пищу и защищаться. Это особенно важно для выживания в природе.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приматов, слонов и дельфинов забота о потомстве длится долго: взрослые кормят, охраняют и обучают детёнышей. Так передаются навыки, нужные для жизни в группе.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предков к современным группам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эволюции млекопитающих и усложнение их строения и образа жизни.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 природе и жизни человека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входят в пищевые цепи, регулируют численность других животных и влияют на растения. Без них многие природные связи стали бы менее устойчивыми.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переносят семена на шерсти или после питания плодами. Так они помогают растениям расселяться и поддерживают восстановление природных сообществ.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сельскохозяйственные млекопитающие дают пищу, сырьё и помогают в хозяйстве. Издревле они сопровождали человека и стали частью его повседневной жизни.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охрана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важны для науки, потому что помогают изучать эволюцию и приспособления животных. Их сохранение необходимо не только ради самих видов, но и ради природы в целом.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млекопитающие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вида не всегда связана с размерами животного: даже хорошо известные млекопитающие могут быстро сокращаться без охраны мест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виды нуждаются в защите, но причины уязвимости часто разные. Сохранение территорий и ограничение охоты особенно важны для их выживания.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учебного задания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единство в разнообразии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объединяют молоко, теплокровность и забота о потомстве, но способы размножения у них различны. Именно это разнообразие помогло им освоить почти все среды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2026-06-01T11:21:42Z</dcterms:created>
  <dcterms:modified xsi:type="dcterms:W3CDTF">2026-06-01T11:21:42Z</dcterms:modified>
</cp:coreProperties>
</file>