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взаимоотношения популяций в экосистемах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формируют устойчивость и развитие природных сообществ?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начинаются биотические связи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начинаются биотические связи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взаимоотношения возникают внутри биоценоза и зависят от условий среды, плотности популяций и доступности ресурсов. Именно они помогают понять, почему одни виды усиливают свои позиции, а другие сокращают численность.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биотических отношений по эффекту для участников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обозначают знаком +/+, потому что оба вида получают пользу. Такие связи повышают выживаемость, улучшают питание и нередко делают совместное существование более успешным, чем жизнь поодиночке.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без ущерба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выражается схемой +/0: один организм выигрывает, а другой почти не испытывает заметного воздействия. Это удобная форма одностороннего использования ресурсов, пространства или остатков пищи.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 вредом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 паразитизм относятся к типу +/−. Один участник получает энергию и ресурсы, а другой теряет часть своих возможностей, что отражается на росте, здоровье и размножении.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Взаимный проигрыш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обозначается как −/−, потому что оба вида расходуют силы в борьбе за один и тот же ограниченный ресурс. В результате снижается темп роста популяций и усиливается отбор.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без выгоды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 записывают как 0/−: один вид практически не меняется, а другой испытывает угнетение. Такая связь часто связана с затенением, выделением веществ или занятием пространства.
</a:t>
            </a:r>
            <a:endParaRPr lang="en-US" sz="11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5333" y="1221275"/>
            <a:ext cx="4193333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биотических связей по-разному влияют на участников и на состояние сообщества.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взаимодействий и их биологический смысл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экосистеме обычно одновременно действуют несколько типов связей, поэтому результат зависит не от одного взаимодействия, а от всей сети отношений.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разделу школьной 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 борьба за ограниченные ресурсы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возникает, когда организмы используют один и тот же ограниченный ресурс: пищу, свет, воду, убежища, территорию или партнёров для размножения. Чем ресурс дефицитнее, тем острее соперничество.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сильнее внутри вида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обычно выражена сильнее межвидовой, потому что особи одного вида предъявляют почти одинаковые требования к среде. Это делает соперничество особенно жёстким и постоянным.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замедляет рост популяции, уменьшает успешность размножения и повышает выживаемость более приспособленных особей. Так она становится важным фактором естественного отбора и распределения ресурсов.
</a:t>
            </a:r>
            <a:endParaRPr lang="en-US" sz="12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два противоположных сценария взаимодействия видов при конкуренции за ресурсы.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Конкурентное исключение и разделение экологических ниш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совпадении ниш один вид вытесняет другой; при разделении ресурсов оба сохраняются и могут сосуществовать длительно.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принципа конкурентного исключения и экологического разделения ниш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как способ регуляции численности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Поимка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активно ищет, догоняет или поджидает жертву, используя поведенческие и морфологические приспособления. Это обеспечивает получение энергии и питательных веществ за счёт другого организма.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снижает численность добычи естественным путём и не даёт одному виду чрезмерно доминировать. Благодаря этому ресурсы среды распределяются более равномерно между организмами.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численности жертв обычно возрастает и численность хищников. Затем давление на добычу усиливается, и обе популяции начинают колебаться, поддерживая динамическое равновесие.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влияет не только на отдельные виды, но и на структуру всего сообщества. Оно помогает сохранять разнообразие, препятствуя полному вытеснению слабых конкурентов.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хищнического взаимодействия в популяциях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изменений численности в системе «хищник — жертва».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использование хозяина как источника ресурсов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живёт за счёт хозяина и использует его ткани, кровь или питательные вещества. При этом он обычно не убивает организм сразу, иначе источник ресурсов быстро исчез бы.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Эктопаразиты обитают на поверхности тела, а эндопаразиты — внутри организма. К первым относят клещей и вшей, ко вторым — гельминтов, малярийный плазмодий и некоторые бактерии.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хозяина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ослабляет питание, рост, иммунитет и репродуктивный успех хозяина. Чем дольше продолжается контакт, тем заметнее последствия для здоровья и жизнеспособности организма.
</a:t>
            </a:r>
            <a:endParaRPr lang="en-US" sz="1212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не только вредят отдельным особям, но и влияют на структуру популяций. Они поддерживают отбор устойчивых форм и делают биотические связи в сообществе более сложными.
</a:t>
            </a:r>
            <a:endParaRPr lang="en-US" sz="12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относятся к взаимодействиям с отрицательным эффектом для одного участника, но различаются по способу контакта и последствиям.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хищничества и паразитизма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чаще заканчивается быстрым уничтожением жертвы, тогда как паразитизм поддерживает длительную зависимость и ослабляет хозяина постепенно.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как взаимовыгодное сотрудничество видов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как взаимовыгодное сотрудничество видов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для 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ускоряет круговорот веществ, повышает продуктивность сообществ и поддерживает успешное размножение растений и животных, а значит, способствует устойчивости всей экосистемы.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зависимость партнёров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взаимодействие становится настолько устойчивым, что без партнёра один из видов резко теряет жизнеспособность. В этом случае сотрудничество превращается в важное условие нормального существования.
</a:t>
            </a:r>
            <a:endParaRPr lang="en-US" sz="110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мутуализма — опыление цветковых растений насекомыми, микориза у корней растений и грибов, а также симбиоз кишечной микрофлоры с животными, помогающий переваривать пищу.
</a:t>
            </a:r>
            <a:endParaRPr lang="en-US" sz="110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обоих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мутуализме каждый партнёр получает выгоду: один — пищу, защиту или перенос, другой — опыление, минеральные вещества или помощь в расселении. Такие связи повышают шансы на выживание.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особенно важен там, где не хватает опылителей, минеральных веществ или эффективных способов расселения. Он связывает разные уровни организации живого.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взаимовыгодных связей для устойчивости экосистемы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опыление и микориза: они поддерживают размножение растений и питание, поэтому сильнее всего влияют на устойчивость сообщества.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материалу; условная диаграмма для наглядности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без ущерба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комменсализме один вид получает выгоду, а другой практически не испытывает влияния. Такая связь позволяет использовать чужие укрытия, остатки пищи или опору, не причиняя заметного вреда.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комменсализма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комменсализму относят рыбу-лоцмана рядом с крупными морскими животными, эпифиты на стволах деревьев и организмы, использующие чужие норы. Выгода здесь односторонняя, но устойчиво сохраняющаяся.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 как подавление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 отличается тем, что один вид угнетается, а другой не получает явной пользы. Так действует затенение трав под пологом леса или выделение веществ, тормозящих рост соседей.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показывают, что не все связи между видами имеют симметричный характер. Даже слабое одностороннее воздействие может менять распределение организмов и структуру сообщества.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и аменсализм: односторонние эффекты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связь между видами меняет сообщество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экологических последствий от контакта двух видов до перестройки всей экосистемы.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 разделение ресурсов между видами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ниша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место вида в сообществе, его питание, время активности, способы размножения и набор связей с другими организмами. Это не только территория, но и образ жизни.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виды уменьшают конкуренцию, если используют разные источники пищи, активны в разное время или обитают на разных участках территории. Тогда ресурсы распределяются более равномерно.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птиц могут кормиться на разных ярусах дерева, а некоторые насекомые — быть активными днём или ночью. Такое разделение снижает прямое соперничество и поддерживает разнообразие.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популяции меняет не только конкуренцию, но и вероятность контактов между особями, а значит — скорость передачи паразитов и инфекций.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плотность популяции влияет на силу биотических связей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плотность, тем сильнее биотическое давление. При низкой плотности связи слабее, но устойчивость размножения может снижаться.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материалу; условные оценки для сравнения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и устойчивость экосистем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разных типов взаимодействий существует в сообществе, тем больше у него способов реагировать на засуху, пожар, болезни или появление чужеродных видов.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вид сокращается, часть его функций может временно взять на себя другой организм. Благодаря этому экосистема разрушается медленнее и лучше сохраняет равновесие.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сеть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определяется не только числом видов, но и количеством связей между ними. Сложная сеть перераспределяет ресурсы и снижает риск резкого нарушения работы сообщества.
</a:t>
            </a:r>
            <a:endParaRPr lang="en-US" sz="1183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важно не само по себе, а как условие стабильности экосистем. Чем богаче связи, тем выше способность природы к саморегуляции.
</a:t>
            </a:r>
            <a:endParaRPr lang="en-US" sz="12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2311" y="1221275"/>
            <a:ext cx="4219379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типы взаимодействий проявляются по-разному в зависимости от среды обитания и состава сообществ.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биотических отношений в разных экосистемах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связей универсальны, но их проявления зависят от условий среды, поэтому одна и та же форма взаимодействия даёт разные экологические эффекты.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материалу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23" y="4199673"/>
            <a:ext cx="239700" cy="21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638" y="3416122"/>
            <a:ext cx="239700" cy="213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1983" y="2619403"/>
            <a:ext cx="239400" cy="23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197" y="1835839"/>
            <a:ext cx="239400" cy="23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2903" y="1052300"/>
            <a:ext cx="209475" cy="239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фактор изменения биотических взаимоотношений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природных территорий дорогами и застройкой затрудняет расселение организмов, уменьшает контакты между популяциями и повышает уязвимость экосистем к разрушению.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почвы и воздуха ухудшает условия жизни организмов, снижает численность чувствительных видов и делает биотические связи менее устойчивыми к внешним воздействиям.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обработка полей воздействует не только на вредителей, но и на опылителей, хищных насекомых и других полезных организмов, ослабляя целые трофические цепи.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организмов может изменить пищевые цепи, вытеснить местные виды и нарушить установившееся равновесие между хищниками, жертвами и конкурентами.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местообитаний сокращает число укрытий и кормовых ресурсов, из-за чего усиливается конкуренция между видами и нарушаются привычные связи внутри сообщества.
</a:t>
            </a:r>
            <a:endParaRPr lang="en-US" sz="10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 — невидимая основа экосистем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взаимоотношения незаметно определяют, кто и сколько живёт в сообществе, как распределяются ресурсы и насколько экосистема устойчива. Понимание этих связей помогает видеть природу как единое целое.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2026-06-02T01:52:53Z</dcterms:created>
  <dcterms:modified xsi:type="dcterms:W3CDTF">2026-06-02T01:52:53Z</dcterms:modified>
</cp:coreProperties>
</file>