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Grammar. Revision: Finite Forms of the Verb in English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личных форм глагола для грамотного общения и построения предложений.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учебный контекст изучения глагола в английском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finite forms началось в XVIII веке. В 10 классе закрепляются знания о времени и согласовании глаголов с подлежащими, что важно для практического использования и анализа текстов.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роль глагола в английском языке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основное средство выражения действия, процесса или состояния, без которого невозможно полносью сформировать предложение.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Обязательный элемент повествовательных, вопросительных и отрицательных конструкций, влияющий на смысл и структуру высказывания.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связывает подлежащее и дополнение, определяет синтаксические и семантические отношения внутри предложения.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finite (личная) форма глагола в английском языке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Finite формы изменяются по лицам, числам и временам, выражают наклонение и залог. Они согласуются с подлежащим и указывают на реальность действия.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«she speaks», «they went», «I am reading». В предложении finite формы часто выделяются среди неличных форм по функции и расположению.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лица и числа у английских глаголов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согласуются с подлежащими по лицу: первое, второе и третье, отражая участников действия в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выражается формами единственного и множественного числа, что влияет на форму глагола в согласовании с подлежащим.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— добавление окончания -s/-es в Present Simple для третьего лица единственного числа, например, «he plays».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остальных лицах и числах глагол сохраняет базовую форму без окончания — «they play», «I play».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Finite формы передают время действия: Present Simple используется для регулярных действий и фактов — «she works».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указывает на завершённое действие в прошлом — «she was working».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показывает действия, которые произойдут в будущем — «I will see».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выражает завершённость с результатом в настоящем — «they have finished».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Finite формы: категории времени (tenses) и их значения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(Mood) и залог (Voice) в finite формах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 выражает факт или реальность — «She plays football».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используется для приказов и просьб — «Speak!»; сослагательное mood встречается реже, отражает условные 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Залог различает, кто действует: активный — «the student writes a letter» и пассивный — «a letter is written by the student».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изменении по роду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глаголы изменяются по роду при прошедшем времени, а в английском гендер не влияет на форму. Например, «он пишет» и «она пишет» в английском — «he writes» и «she writes» одинаковы по форме.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порядка слов и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 строго регулирует порядок слов, что влияет на смысл; в русском предусмотрена большая гибкость. Сравнение «I write» — «я пишу» и «he writes» — «он пишет» иллюстрирует эти различия.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личных форм английского и русского глагола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образовании finite форм используют добавление окончаний: Present Simple — -s/-es для 3 лица единственного числа, Past Simple — -ed для правильных глаголов. Например, «work» — «works», «worked».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глаголы в вопросах и отрицаниях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образования вопросов и отрицаний применяются do/does/did. Например, «Does he play?» и «He does not play», что важно для правильной структуры предложений.
</a:t>
            </a:r>
            <a:endParaRPr lang="en-US" sz="981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и их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составляют неправильные глаголы, меняющие корень: «go» — «went»; их формы надо заучивать для верного образования Past Simple и Past Participle.
</a:t>
            </a:r>
            <a:endParaRPr lang="en-US" sz="1104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finite форм: основные правила и примеры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12479"/>
            <a:ext cx="4176900" cy="21007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спряжение английских глаголов в Present Simple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формы глагола в Present Simple для различных лиц и чисел на примерах правильных и неправильных глаголов.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форме 3-го лица единственного числа с окончанием -s/-es, что является ключевым отличием в спряжении.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English Grammar in Use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finite форм в английском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формах времён включают неправильное образование Past Simple и Present Perfect, особенно у неправильных глаголов, что снижает качество понимания текста и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ошибки в использовании вспомогательных глаголов do/does/did, особенно в вопросах и отрицаниях, что создаёт недопонимание при коммуникативном взаимодействии.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Ошибкой номер один является пропуск окончания -s в третьем лице единственного числа в Present Simple, что приводит к грамматически неверным предложениям и искажает смысл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неправильных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не подчиняются общим правилам добавления окончаний для Past Simple и Past Participle. Каждая форма имеет свою уникальную модель, например, 'go — went — gone' и 'eat — ate — eaten', требующие запоминания и практики.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форм неправильных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использование неправильных глаголов является обязательным для грамотного построения временных форм. Регулярное повторение и применение в речи помогают избежать типичных ошибок и повысить уровень владения языком.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Irregular verbs: исключения и особенности в finite формах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ошибок по finite формам у российских школьников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связаны с нарушениями форм глаголов и вспомогательных конструкций, что требует целенаправленного внимания в обучении.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акцент на правильное образование времени и согласование глаголов существенно снизит количество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контрольные работы по английскому, 2023 год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finite forms с подлежащим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finite форме согласуется с подлежащим по лицу и числу, например, 'She reads' и 'They read' показывают правильное соответствие между субъектом и сказуемым.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этого правила приводит к смысловым ошибкам и ухудшает восприятие фразы, например, 'He read' вместо правильного 'He reads' в настоящем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 особенность третьего лица единственного числа в Present Simple, где добавляется окончание -s/-es для правильного согласования.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верным и неверным согласованием помогают раскрыть особенности и типичные ошибки, позволяя учащимся лучше усвоить правило.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finite форм при смене лица и числа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меняется в зависимости от лица и числа подлежащего: например, 'I have' преобразуется в 'she has' при переходе на третье лицо единственного числа. Такие изменения важны для грамматической корректности.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примеры показывают, как глагольные формы адаптируются к разным временам и лицам, например, 'we work' становится 'he works', что подчеркивает необходимость внимательного выбора форм.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Finite и non-finite forms: различия и примеры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Finite формы глагола изменяются по лицу, числу и времени, выполняя роль сказуемого в предложении, например: 'She is reading' — действие и субъект явно определены.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Non-finite формы (инфинитив, герундий, причастие) не изменяются и служат для выражения дополнительной информации, например: 'Reading books, she learns more.'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этими формами важно для правильного построения предложений и понимания их синтаксической структуры в английском языке.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 определению finite формы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правильной формы глагола для согласования с подлежащим и временными характеристиками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finite форм в сложносочинённых предложениях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сложносочинённых предложениях finite формы позволяют связанно выражать несколько самостоятельных мыслей, например: 'I came and he left', обеспечивая связность текста.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сложноподчинённых предложениях finite формы обеспечивают согласованность главной и придаточной частей, как в примере: 'I know that she studies well'.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согласование finite форм необходимо для точности смысла и логической структуры даже в сложных синтаксических конструкциях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finite глаголов критически важны для написания грамотных эссе и выполнения письменных заданий на экзаменах ОГЭ и ЕГЭ.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применение правильных форм помогают чтению и анализу художественной и публицистической литературы на английском языке.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использовать finite forms способствует успешному усвоению грамматики и повышает общий уровень владения английским языком.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деловом общении правильное согласование глаголов с подлежащими обеспечивает профессиональный уровень речи и письменных коммуникаций.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 finite forms в повседневном и экзаменационном контексте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значимость знания finite forms для успешного владения английским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finite форм глаголов формирует фундамент для правильного и грамотного использования английского языка, повышая уровень коммуникации и обеспечивая успех в учебе и практике.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2026-05-07T18:58:00Z</dcterms:created>
  <dcterms:modified xsi:type="dcterms:W3CDTF">2026-05-07T18:58:00Z</dcterms:modified>
</cp:coreProperties>
</file>