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происходило объединение Франции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раздробленности к единому королевству — через войны, союзы и усиление короля.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после распада державы Каролингов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державы Каролингов будущая Франция превратилась в мозаичный мир герцогств и графств, где местные сеньоры почти не подчинялись королю и сами решали судьбу своих владений.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Франция шла к единству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основных этапов объединения Франции от феодальной раздробленности к централизованному государству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57493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Союзники короны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Короли опирались на церковь, города и мелких рыцарей: всем им был выгоден порядок, защита дорог и развитие торговли, а не постоянные феодальные войны.
</a:t>
            </a:r>
            <a:endParaRPr lang="en-US" sz="1500" dirty="0"/>
          </a:p>
        </p:txBody>
      </p:sp>
      <p:sp>
        <p:nvSpPr>
          <p:cNvPr id="11" name="Text 2"/>
          <p:cNvSpPr txBox="1"/>
          <p:nvPr/>
        </p:nvSpPr>
        <p:spPr>
          <a:xfrm>
            <a:off x="357493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как центр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Париж стал не только крупным городом, но и главным политическим центром страны, где сосредотачивались управление, деньги и королевские решения.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30286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рос домен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Королевские земли увеличивались разными путями: через наследование, выгодные браки, покупку владений и конфискацию земель у непокорных вассалов.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86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соперников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становилась корона, тем труднее крупным феодалам было вести самостоятельную политику, собирать собственные силы и сопротивляться приказам короля.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короли начали усиливаться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королевских владений Капетингов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 точные гектары, а последовательное усиление короны: каждый новый этап правления расширял её влияние на севере Франции.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XIII веку королевский домен вырос многократно, что стало основой будущего объединения страны.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ключевым этапам правления Капетингов; значения условные, отражают относительный рост
</a:t>
            </a:r>
            <a:endParaRPr lang="en-US" sz="12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7805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Филипп II Август и возвращение северных земель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16869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Англии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Филипп II воспользовался слабостью Иоанна Безземельного и борьбой Англии за власть. Это создало удобный момент для наступления Франции на спорные владения.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16869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Нормандия возвращена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1202–1204 годах король Франции отнял у Англии Нормандию. Для французской короны это был крупный успех: важная и богатая область перешла под её контроль.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5331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Анжу и Турень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Нормандии под власть Франции перешли Анжу и Турень. Так королевский домен стал шире, а влияние английских королей на континенте заметно ослабло.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3265331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при Бувине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1214 году французская победа при Бувине стала символом силы королевской власти. Она укрепила авторитет Филиппа II и поддержала чувство единства в стране.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720332"/>
            <a:ext cx="4164900" cy="1659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правители объединения Франции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правители, при которых Франция шаг за шагом усиливала королевскую власть и расширяла свои земли.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объединения связан не с одним правителем, а с длинной цепочкой последовательных шагов короны.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Франции: правления Капетингов и их преемников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Столетняя война и её значение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1337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Началась Столетняя война между Францией и Англией. Долгий конфликт ослабил хозяйство, разрушал земли и мешал мирной жизни населения.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десятилетия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переживала тяжёлые поражения и внутренние трудности. Многие города и деревни страдали от разорения, а борьба за власть становилась всё острее.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1429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появлением Жанны д’Арк французы получили мощный моральный подъём. Это помогло изменить ход войны и укрепило веру в победу.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1453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завершилась победой Франции. Стало ясно, что для защиты страны нужна более сильная королевская власть и постоянная армия.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Жанна д’Арк и перелом в войне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3593900" y="1366800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Осада Орлеана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1429 году Жанна д’Арк помогла снять осаду Орлеана. Эта победа показала, что французское сопротивление не сломлено и способно менять ход войны.
</a:t>
            </a:r>
            <a:endParaRPr lang="en-US" sz="1499" dirty="0"/>
          </a:p>
        </p:txBody>
      </p:sp>
      <p:sp>
        <p:nvSpPr>
          <p:cNvPr id="12" name="Text 3"/>
          <p:cNvSpPr txBox="1"/>
          <p:nvPr/>
        </p:nvSpPr>
        <p:spPr>
          <a:xfrm>
            <a:off x="3593900" y="3232925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Реймсу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успеха под Орлеаном Жанна поддержала поход к Реймсу. Там Карл VII был коронован, и его власть получила важное признание по всей Франции.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11063" y="1366800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надежды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Жанны д’Арк стало для французов символом мужества, веры и любви к родине. Её образ помог объединить людей вокруг общей цели.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311063" y="3232925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освобождения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этих событий французские войска постепенно начали возвращать захваченные земли. Перелом в войне стал заметен не сразу, но направление борьбы изменилось.
</a:t>
            </a:r>
            <a:endParaRPr lang="en-US" sz="141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Англии во Франции в XV веке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 военные успехи Франции быстро сократили английские владения на континенте и изменили баланс сил.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войны Англия почти потеряла земли во Франции, сохранив лишь Кале; это укрепило власть французского короля.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итогам Столетней войны; значения условные, отражают резкое сокращение владений
</a:t>
            </a:r>
            <a:endParaRPr lang="en-US" sz="126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постоянной армии и налогов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624426" y="1180325"/>
            <a:ext cx="8202574" cy="1103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армия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VII отказался полагаться только на феодальные ополчения. Постоянные королевские отряды подчинялись центру, быстрее собирались и лучше защищали страну от внешних врагов и внутренних мятежей.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426" y="2358075"/>
            <a:ext cx="8202574" cy="1103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Талль для содержания войска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содержать армию, был установлен регулярный налог талль. Он поступал в распоряжение короны и делал военную силу более устойчивой, чем временные сборы с вассалов.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24426" y="3535824"/>
            <a:ext cx="8202574" cy="1103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зависимости от знати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постоянной армией король уже не просил помощи у крупных сеньоров при каждой войне. Это усиливало власть монарха и постепенно лишало феодалов прежнего политического влияния.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королевская власть подчиняла феодалов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последовательное ограничение самостоятельности знати и усиление центральной власти во Франции.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7162" y="1022525"/>
            <a:ext cx="3198927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Присоединение Бургундии и Бретани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16873" y="1180290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Бургундское наследство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Карла Смелого в 1477 году Бургундия стала частью королевских владений. Это заметно усилило Францию и лишило соперников одного из самых богатых и влиятельных владетельных домов.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16873" y="2410321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Бретани к союзу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Бретань долго сохраняла самостоятельность, но затем вошла в орбиту французской короны через династический брак. Такой способ объединения был для Средневековья не менее важен, чем завоевание.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16873" y="3640352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объединения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Присоединение этих земель сократило число крупных независимых центров силы. К концу XV века король Франции контролировал уже почти всю территорию будущего единого государства.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606670"/>
            <a:ext cx="4206300" cy="16763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территории и даты присоединения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поэтапно к короне переходили ключевые области Франции.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крупных территорий вошло в состав королевства постепенно, через войну, наследование и брак. Особенно важными были присоединения конца XV века.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истории объединения Франции; даты ключевых присоединений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34516"/>
            <a:ext cx="310200" cy="24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34516"/>
            <a:ext cx="310200" cy="24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34516"/>
            <a:ext cx="310200" cy="2481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34516"/>
            <a:ext cx="310200" cy="24816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городов, торговли и общего языка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поддерживали короля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Городам была нужна защита дорог, рынков и ремесла. Единая власть уменьшала произвол местных сеньоров и делала торговлю между областями безопаснее и выгоднее.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Парижская речь становилась общей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именно парижский диалект стал основой французского языка. Это помогало людям из разных областей лучше понимать друг друга в судах, в городах и при переписке.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объединяла страну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внутри государства стало меньше войн и пошлин, товары легче перемещались из одного региона в другой. Это укрепляло связи между жителями разных земель.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для всех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Королевские законы, суды и налоги делали жизнь более предсказуемой. Жители начинали ощущать себя частью одного государства, а не отдельных феодальных владений.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сила короля возрастала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корона опиралась не только на войско, но и на деньги, законы и поддержку общества. Это делало власть более устойчивой, чем у многих феодалов.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прочнее становились армия, налоги и суды, тем меньше зависел король от знати. Централизация постепенно меняла баланс сил в пользу монархии.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истории Франции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в начале XVI века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624426" y="1180325"/>
            <a:ext cx="8202574" cy="1103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единое королевство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XVI века большая часть французских земель уже подчинялась королю. Франция стала крупным государством, с которым считались соседи по всей Европе.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426" y="2358075"/>
            <a:ext cx="8202574" cy="1103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принимает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решения всё чаще принимались не местными сеньорами, а королевской властью. Это помогало управлять страной более согласованно и быстро реагировать на опасности.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24426" y="3535824"/>
            <a:ext cx="8202574" cy="1103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различия сохранялись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объединение почти завершилось, в областях ещё жили по разным обычаям. Однако они уже не мешали тому, что страна двигалась к единому управлению.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57493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междоусобиц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ослаблением крупных феодалов стало меньше частных войн. Люди в деревнях и городах реже страдали от грабежей, пожаров и разорения соседних владетелей.
</a:t>
            </a:r>
            <a:endParaRPr lang="en-US" sz="1500" dirty="0"/>
          </a:p>
        </p:txBody>
      </p:sp>
      <p:sp>
        <p:nvSpPr>
          <p:cNvPr id="11" name="Text 2"/>
          <p:cNvSpPr txBox="1"/>
          <p:nvPr/>
        </p:nvSpPr>
        <p:spPr>
          <a:xfrm>
            <a:off x="357493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Безопаснее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Королевская власть стремилась охранять торговые пути и важные переправы. Путешествовать стало спокойнее, а связь между регионами — надёжнее и регулярнее.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30286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торговли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дорогах было меньше опасностей и пошлин, купцам стало проще везти товары на большие расстояния. Это помогало богатеть городам и ремесленникам.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86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Чиновники в провинциях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Королевские судьи, сборщики налогов и другие представители власти стали заметной частью жизни. Жители всё чаще сталкивались не только с местным сеньором, но и с государством.
</a:t>
            </a:r>
            <a:endParaRPr lang="en-US" sz="1469" dirty="0"/>
          </a:p>
        </p:txBody>
      </p:sp>
      <p:sp>
        <p:nvSpPr>
          <p:cNvPr id="14" name="Text 5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объединение меняло повседневную жизнь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объединения Франции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временной шкале видно, что объединение шло не за один век, а через цепочку важных побед, присоединений и политических решений.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событие усиливало корону и уменьшало влияние феодалов. Поэтому к началу XVI века процесс объединения оказался почти завершённым.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 материалам школьного курса истории Франции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стала сильнее и единее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Франции прошло через войны, браки и долгую борьбу королей с феодалами. В итоге страна получила единую власть, общие налоги, армию и суды, а вместе с ними — прочную основу для будущего развития.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2026-06-01T02:12:39Z</dcterms:created>
  <dcterms:modified xsi:type="dcterms:W3CDTF">2026-06-01T02:12:39Z</dcterms:modified>
</cp:coreProperties>
</file>