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directions: английские фразы для объяснения пути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объяснять путь ясно: коротко, вежливо и по-английски.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directions нужны в 6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объяснять дорогу помогает найти кабинет в школе, сориентироваться на улице и вежливо спросить о пути в поездке или на экскурсии.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77" y="2233468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752" y="2223546"/>
            <a:ext cx="415575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00311" y="2239955"/>
            <a:ext cx="346313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направления в английском языке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 / right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 и right — самые важные слова для ориентации в пространстве. Они помогают быстро понять, в какую сторону двигаться, поворачивать или указывать на нужный объект.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Straight ahead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Straight ahead означает «прямо». Это удобная опора для короткого маршрута: сначала называют движение вперёд, а затем добавляют поворот, ориентир или конечную точку.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показывает сам поворот и почти всегда требует уточнения: turn left, turn right, turn at the corner. Без этого слова инструкция звучит неполной и неясной.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/ keep going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и keep going передают движение по маршруту. В коротких ответах они часто стоят в начале фразы и задают общий ритм: go straight, keep going, go back.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/ back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и back помогают остановиться или вернуться назад. Эти слова особенно полезны, если нужно исправить направление, уточнить путь или вернуться к знакомой точке.
</a:t>
            </a:r>
            <a:endParaRPr lang="en-US" sz="15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понять маршрут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маршрутах часто называют school, library, bus stop, park или supermarket. Такие ориентиры хорошо знакомы ученикам и помогают быстро понять, где именно нужно повернуть или остановиться.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Перекрёсток, светофор, мост и угол улицы делают объяснение точнее. Если назвать crossing или at the corner, собеседнику проще выбрать нужный поворот и не пропустить его.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ориентиры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ориентиров команды движения звучат слишком общо. Когда к ним добавляют понятный объект, маршрут становится короче, яснее и легче для запоминания в реальной ситуации.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помогают не только здания, но и red building, big tree, sign, fountain или shop window. Небольшая, но заметная деталь делает маршрут понятнее и снижает риск ошибки.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рядом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квартала с улицей, остановкой, школой и стрелками помогает связать слова с пространством. Такой рисунок особенно полезен для учеников 6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встречаются чаще всего в объяснении пути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коротких ответах чаще всего звучат команды движения и повороты.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понятного маршрута — движение и направление; остальные элементы лишь уточняют путь.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лексики темы Giving directions, 2026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короткая инструкция по маршруту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стартовую точку: from the school gate, from the bus stop или from the library. Это сразу задаёт понятный ориентир и помогает не потеряться в объяснении.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один простой шаг: go straight, walk past, keep going. Лучше не перегружать фразу, чтобы слушатель успел представить маршрут и запомнить первую часть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обычно называют поворот и заметный объект: turn left at the corner, turn right after the bank. Так инструкция становится точнее и легче для понимания.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указывают конечное место: the café is on your left, the museum is next to the park. Последняя фраза должна ясно показать, что путь завершён.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в маршруте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объяснения пути от старта до конечной точки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выражения по теме Giving directions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 лучше запоминать вместе с переводом и коротким примером.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направления и ориентира делает инструкцию точнее и понятнее.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лексика по теме Giving directions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связки в английских фразах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Ориентир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ответе называют расположение объекта: next to, near, behind, between, across from. Эти слова помогают сразу понять, где находится нужное место относительно других зданий.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Последовательность шагов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связки first, then, after that, finally. Они превращают отдельные команды в связный маршрут и показывают, что делать по порядку.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Понятный ответ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предлоги и связки работают вместе: сначала действие, потом ориентир, затем итоговая точка. Такой ответ легче услышать, запомнить и повторить.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48" y="2367705"/>
            <a:ext cx="3014918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о дороге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обычно начинается со слов Excuse me. Затем можно спросить: could you tell me the way to…? или How can I get to…? — это звучит естественно и уважительно.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понять, далеко ли место, используют вопрос Is it far from here? Он помогает оценить, нужен ли длинный маршрут, автобус или короткая прогулка пешком.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отвечают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часто начинается с you can, go, turn или walk. После этого идут простые шаги по порядку, чтобы собеседник сразу понял, что делать дальше.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пути уместно сказать Thank you very much. Вежливое завершение разговора делает общение спокойным и приятным, особенно если помощь была очень нужной.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объяснение маршрута понятным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 точная инструкция звучит короче, если в ней есть только один поворот или один ориентир на шаг.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 ориентиры заметно упрощают понимание, а длинные цепочки действий повышают риск ошибки.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 Giving directions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классу особенно полезны простые оценки маршрута, связанные с минутами, шагами и ближайшими ориентирами.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подсказки помогают выбрать нужный поворот и не перепутать похожие места на пути.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логика темы для 6 класса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маршрут не поняли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вежливого уточнения при объяснении пути.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фразах про directions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 и right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ошибка — перепутать left и right. Чтобы не ошибиться, полезно сразу мысленно представить движение: left — налево, right — направо, а затем проверить направление по ориентиру рядом.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слова turn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говорят только left или right, забывая глагол turn. Но в короткой инструкции именно turn показывает действие, поэтому фраза звучит понятнее и естественнее для слушателя.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предложении соединить несколько поворотов, маршрут становится трудным для запоминания. Лучше разбить его на короткие части и добавить first, then, after that, finally.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указатели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here и there без пояснения мало помогают. Гораздо точнее назвать landmark, например bank, school или traffic lights, чтобы слушатель сразу понял, куда двигаться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простую схему или карту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где начинается маршрут: у остановки, у школы или у входа в здание. От этой точки проще понять, в какую сторону двигаться и какой объект будет первым ориентиром.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улицы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читают название улицы, перекрёсток и условные знаки. Эти элементы показывают, где нужно повернуть, перейти дорогу или пройти мимо заметного объекта, не сбившись с пути.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стрелками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 схеме помогают не угадывать маршрут, а двигаться по порядку. Если стрелка ведёт к магазину или парку, значит именно этот объект следует использовать как следующий ориентир.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конечную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найти здание, которое указано как цель. Когда маршрут совпал с картой, можно сверить, что библиотека, школа или другой пункт действительно находится в нужном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противоположные слова парами: так легче быстро выбрать правильное направление в устном 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слова лучше запоминаются в паре, потому что значение сразу сравнивается и меньше путается в речи.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Giving directions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спрашивают дорогу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встречаются места, которые ученики видят каждый день: коридор, улица и остановка.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улица лидируют, потому что именно там особенно нужны короткие, понятные указания и быстрые ответы.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 материалам темы Giving directions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 теме Giving directions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удобно начинать с обращения и вопроса о пути. Фразы Excuse me и How can I get to… сразу задают вежливый тон и помогают быстро понять, что именно нужно найти.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лучше дать три последовательных действия: go straight ahead, turn left, then walk past the landmark. Такой порядок помогает слушателю не потерять маршрут и запомнить главное.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шага полезно назвать заметный объект: the library is next to the bank или near the traffic lights. Ориентир делает ответ точнее и уменьшает вероятность ошибки на улице.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звучат Thank you и You are welcome. Эти короткие реплики показывают, что собеседники вежливо завершили разговор и успешно поняли друг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при поиске места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безопасного поиска нужного здания или кабинета.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становится понятным, когда слова работают вместе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Giving directions учит не просто называть left и right, а строить понятный маршрут из коротких шагов, заметных ориентиров и вежливых вопросов в школе и городе.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2026-05-30T17:59:11Z</dcterms:created>
  <dcterms:modified xsi:type="dcterms:W3CDTF">2026-05-30T17:59:11Z</dcterms:modified>
</cp:coreProperties>
</file>