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Словарное богатство русского языка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слова делают речь точной, яркой и выразительной.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русский язык стал богатым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развивался веками: одни слова сохранялись, другие появлялись вместе со школой, наукой, техникой и спортом. Благодаря синонимам, антонимам и образным выражениям один смысл можно передать по-разному и очень точно.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288" y="1512375"/>
            <a:ext cx="231525" cy="26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48850" y="1515975"/>
            <a:ext cx="257400" cy="257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27338" y="1530275"/>
            <a:ext cx="257400" cy="228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705813" y="1515975"/>
            <a:ext cx="257400" cy="257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497225" y="1512375"/>
            <a:ext cx="231525" cy="2646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живут в русском языке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80000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Общеупотребительные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слова, которые понимают почти все носители языка. Они нужны каждый день: в разговоре, на уроках, в книгах, в новостях и в обычных бытовых ситуациях.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958494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близким и противоположным значением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и антонимы помогают точнее выбирать слово и показывать оттенки смысла. С их помощью речь становится выразительнее, а текст — понятнее и разнообразнее.
</a:t>
            </a:r>
            <a:endParaRPr lang="en-US" sz="950" dirty="0"/>
          </a:p>
        </p:txBody>
      </p:sp>
      <p:sp>
        <p:nvSpPr>
          <p:cNvPr id="16" name="Text 4"/>
          <p:cNvSpPr txBox="1"/>
          <p:nvPr/>
        </p:nvSpPr>
        <p:spPr>
          <a:xfrm>
            <a:off x="3736986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Многозначные слова и омонимы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 может иметь несколько значений или совпадать по звучанию с другим словом. Такие случаи делают язык гибким, но требуют внимательного чтения контекста.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5515481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Заимствованные и диалектные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слова пришли из других языков, а другие используются в отдельных регионах. Они показывают, как язык связан с историей, культурой и жизнью людей.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7293975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выражения понимаются целиком, а не по отдельным словам. Они делают речь яркой, живой и помогают передавать мысль образно и точно.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школа и тетрадь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знакомы каждому школьнику: ими называют то, что окружает нас дома и на уроках. Они легко узнаются в разговоре, в учебнике и даже в сказке, потому что относятся к повседневной жизни.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ручка, читать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этими словами связано обучение и чтение. Их можно услышать в классе, увидеть в заданиях и встретить в библиотеке, где обычные предметы помогают узнавать новое.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Добрый, высокий, идти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описывают признаки и действия, которые часто встречаются в речи. Они помогают рассказывать о людях, предметах и событиях ясно, без лишних объяснений.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мы употребляем каждый день
</a:t>
            </a:r>
            <a:endParaRPr lang="en-US" sz="22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Синонимы: близкие по смыслу слова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называют один предмет, признак или действие по-разному, но с близким смыслом. Например: большой — огромный — гигантский, красивый — прекрасный — нарядный.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помогают избежать повторов в тексте и сделать высказывание более точным. Из нескольких близких слов можно выбрать то, которое лучше подходит по ситуации и стилю.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синонимов часто есть оттенки значения: шагать, идти и бежать — не одно и то же. Поэтому выбор слова помогает передать не только смысл, но и характер действия.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по учебным примерам из презентации; точные статистические значения не приводятся.
</a:t>
            </a:r>
            <a:endParaRPr lang="en-US" sz="745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бывают слова по значению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показаны самые заметные связи между словами. Примеры помогают увидеть, что одно и то же слово может работать в разных отношениях.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группы важны для точного понимания текста: одни слова сближают значения, другие показывают противоположность или разницу смыслов.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0050" y="1280800"/>
            <a:ext cx="215700" cy="215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87625" y="1280800"/>
            <a:ext cx="215700" cy="215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0050" y="2942708"/>
            <a:ext cx="215700" cy="1917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712337" y="2927725"/>
            <a:ext cx="166275" cy="221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Антонимы: слова с противоположным значением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567325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69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называют противоположные признаки: горячий — холодный, высокий — низкий. Благодаря таким парам легче заметить различия между предметами, явлениями и состояниями.
</a:t>
            </a:r>
            <a:endParaRPr lang="en-US" sz="1188" dirty="0"/>
          </a:p>
        </p:txBody>
      </p:sp>
      <p:sp>
        <p:nvSpPr>
          <p:cNvPr id="15" name="Text 3"/>
          <p:cNvSpPr txBox="1"/>
          <p:nvPr/>
        </p:nvSpPr>
        <p:spPr>
          <a:xfrm>
            <a:off x="4024900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могут обозначать разные направления действия: начало — конец, входить — выходить, поднимать — опускать. Они помогают точнее передавать движение и изменение.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67325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в текстах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особенно часто встречаются в пословицах, загадках и стихах. Писатели используют их, чтобы усилить смысл, сделать фразу выразительной и запоминающейся.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4024900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 понимании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тексте есть противопоставление, антонимы сразу делают его яснее. Читатель лучше понимает, где различие, а где важный смысловой акцент.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новое слово появляется в языке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новое название проходит путь от появления до словаря.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Заимствованные слова в русском языке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398400" y="2263862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русский язык слова приходят вместе с новыми предметами, занятиями и явлениями. Так в речи закрепляются названия, без которых трудно говорить о современной жизни и учёбе.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98400" y="326488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Многие заимствования давно стали привычными и звучат естественно. Мы используем их ежедневно, почти не задумываясь, что когда-то они пришли из других языков.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918195"/>
            <a:ext cx="5037900" cy="1607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слов по смыслу и употреблению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слова могут отличаться по значению и по стилю. Это помогает выбирать точное и уместное слово в речи.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выбор слова зависит не только от смысла, но и от ситуации. Поэтому важны и значение, и стиль речи.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«Лексика русского языка»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Многозначные слова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Многозначное слово имеет несколько значений, которые связаны между собой: сначала возникает главное, а затем — новые, похожие по форме, месту или назначению.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«ножка» бывает у стула и у ребёнка, «ручка» — у двери и у пишущего прибора, а «нос» — у человека и у корабля.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делают речь гибкой: в одном слове можно увидеть сходство разных предметов и точнее представить их в тексте или разговоре.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Омонимы: одинаково звучат, но означают разное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 пишутся и звучат одинаково, но обозначают разные предметы или явления, которые не связаны по смыслу.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«лук» может означать овощ, а может — оружие для стрельбы; слово «ключ» бывает и предметом для замка, и родником.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правильно понять омоним, нужно внимательно читать всё предложение и смотреть, какие слова стоят рядом.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 часто используют в загадках, шутках и играх со словом, потому что они создают неожиданное и смешное значение.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15975"/>
            <a:ext cx="257400" cy="25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1825" y="1530275"/>
            <a:ext cx="257400" cy="228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3288" y="1530275"/>
            <a:ext cx="257400" cy="228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04763" y="1541715"/>
            <a:ext cx="257400" cy="20592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Устаревшие и диалектные слова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Устаревшие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называют предметы и явления прошлого: боярин, уста, чело. Такие слова помогают читать старинные тексты и понимать язык древних произведений.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Диалектные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употребляют жители разных мест: в одном регионе привычно одно название, а в другом — другое. Они показывают особенности местной речи.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старых книг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сказках, былинах и летописях устаревшие слова создают особый колорит и помогают почувствовать эпоху, о которой рассказывает текст.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народов и регионов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Диалектные слова сохраняют живое богатство говоров и напоминают, что русский язык звучит по-разному в разных частях страны.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русского языка; примеры из школьной лексики и общеупотребительной речи.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лексики в русском языке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 языке есть разные слои слов, и каждый из них нужен для своей задачи.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русского языка разнообразна: одни слова нужны всем, другие связаны с историей, местной речью, профессиями и устойчивыми выражениями.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Фразеологизмы — устойчивые выражения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 состоит из нескольких слов, но его значение понимают целиком, а не по отдельности: «зарубить на носу» значит хорошо запомнить.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725898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фразеологизмах часто отражаются старинные привычки, наблюдения народа и образное мышление, поэтому они делают язык особенно выразительным.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581081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выражения делают речь ярче и живее: «водить за нос» — обманывать, «спустя рукава» — делать что-то небрежно.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80488" y="787575"/>
            <a:ext cx="7783023" cy="248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словари помогают изучать слова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Словари помогают узнавать значение слова, проверять написание, понимать происхождение и правильно употреблять устойчивые выражения.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словари отвечают на разные вопросы, поэтому вместе они помогают говорить и писать точнее, грамотнее и увереннее.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лингвистические словари русского языка.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писатели делают словарь языка богаче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подбирают точные слова, сравнения, эпитеты, синонимы и фразеологизмы, чтобы показать характер героя, настроение пейзажа и важные детали без лишних объяснений.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Пушкина, Толстого, Пришвина и Паустовского встречаются и привычные, и редкие слова: так речь становится выразительной, образной и запоминающейся.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пополнять собственный словарь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переводить новые слова из пассивного запаса в активный.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школьнику богатый словарь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Богатый словарь помогает точнее отвечать на уроках, пересказывать текст и писать сочинения, потому что нужное слово лучше передаёт мысль.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и фразеологизмы делают речь разнообразной, помогают избегать повторов и учат выбирать выражение по ситуации, а не только по привычке.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слов знает ученик, тем легче ему понимать задания, читать книги, общаться с одноклассниками и уверенно выражать свои мысли.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богат, когда богат словарь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Словарное богатство русского языка делает речь точной, яркой и выразительной. Чем внимательнее мы относимся к словам, тем лучше понимаем историю языка и увереннее говорим сами.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2026-05-22T15:15:48Z</dcterms:created>
  <dcterms:modified xsi:type="dcterms:W3CDTF">2026-05-22T15:15:48Z</dcterms:modified>
</cp:coreProperties>
</file>