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Choosing a career: the world of jobs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навыки и первые шаги к будущей работе.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jobs and careers важны в 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Восьмиклассники уже умеют говорить о своих интересах, любимых предметах и планах на будущее. Тема профессий помогает расширить словарь, строить более связную речь и использовать фразы I’d like to be… because… и I am good at…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 — это конкретная работа или должность. Так можно сказать о part-time job, summer job или первой временной работе, которую человек выполняет в определённый период.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Profession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Profession обозначает вид профессиональной деятельности, для которого нужна специальная подготовка. К этой группе относятся, например, medicine, teaching и engineering, где важны обучение и квалификация.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Career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Career описывает путь человека в профессии на протяжении жизни. Это не одна работа, а развитие: новые обязанности, опыт, рост и иногда смена направления.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означает работу как деятельность в целом. Это слово часто встречается в выражениях work experience, work hours и hard work, когда важно говорить о самом процессе труда.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раздела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помогают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больнице, школе или на улице можно встретить doctor, teacher, nurse и police officer. Эти профессии связаны с заботой, ответственностью и общением, поэтому их легко узнать по форме, инструментам и месту работы.
</a:t>
            </a:r>
            <a:endParaRPr lang="en-US" sz="88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дороге и на высоте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Pilot, firefighter и mechanic often work in active and demanding environments. Их можно представить по транспорту, спецоборудованию и рабочей одежде, а также по тому, как важно быстро принимать решения и действовать точно.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из мира идей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Journalist, chef, shop assistant and programmer belong to different fields, but each of them needs practical skills. Один пишет тексты, другой готовит блюда, третий помогает покупателям, а четвёртый создаёт программы.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легко узнать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8906" y="1835776"/>
            <a:ext cx="4135544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профессий и важные навыки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профессии требуют разных умений, но в большинстве из них важны ответственность и умение работать в команде.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отличаются по сфере деятельности, но навыки часто пересекаются: почти везде нужны ответственность, внимание и умение сотрудничать.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лексической теме «Jobs and careers»
</a:t>
            </a:r>
            <a:endParaRPr lang="en-US" sz="9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 для описания работы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работе в целом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interesting, boring, dangerous и exciting помогают выразить отношение к профессии. С их помощью можно кратко сказать, почему работа кажется привлекательной или, наоборот, слишком трудной.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качестве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well-paid, tiring, stressful и challenging описывают условия и нагрузку. Они помогают говорить не только о названии работы, но и о том, какой она бывает на практике.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точных 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вроде A doctor is patient, a designer is creative, and a firefighter must be brave звучат понятно и убедительно. Они делают ответ более точным и содержательным.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человеке в 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работника подходят hardworking, organized, friendly, polite и responsible. Эти слова показывают, какими качествами должен обладать человек, чтобы успешно справляться со своими обязанностями.
</a:t>
            </a:r>
            <a:endParaRPr lang="en-US" sz="10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нужны в разных профессиях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одна профессия редко опирается только на одно умение. Обычно важны сразу несколько сильных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различаются, но особенно часто повторяются communication, accuracy и problem-solving как базовые навыки успеха.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требований к профессиям в учебной теме «Jobs and careers»
</a:t>
            </a:r>
            <a:endParaRPr lang="en-US" sz="9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мир профессий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берут рутину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Программы, роботы и искусственный интеллект всё чаще выполняют повторяющиеся задачи. Это освобождает время для более сложной работы, где нужно думать, общаться и принимать решения.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рынок труда включает data, cybersecurity, app design, social media и digital content. Эти профессии связаны с компьютерами, интернетом и постоянным обновлением знаний.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остаются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цифровом мире важны doctor, teacher, nurse, psychologist и builder. Там, где нужны забота, доверие и живая помощь, человека заменить сложно.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старого и нового
</a:t>
            </a:r>
            <a:pPr algn="l" indent="0" marL="0">
              <a:lnSpc>
                <a:spcPct val="100000"/>
              </a:lnSpc>
              <a:buNone/>
            </a:pPr>
            <a:r>
              <a:rPr lang="en-US" sz="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профессии сочетают традиционные умения и цифровые инструменты. Например, специалист может работать с людьми, но одновременно использовать онлайн-сервисы и специальные программы.
</a:t>
            </a:r>
            <a:endParaRPr lang="en-US" sz="10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будущую профессию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шагах, которые помогают перейти от интереса к осознанному выбору.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7305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3353" y="2057985"/>
            <a:ext cx="445422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1850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2354" y="2082714"/>
            <a:ext cx="517045" cy="45959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Maths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связана с engineering, economics и IT. Она развивает логическое мышление, умение считать точно и находить решения там, где важны цифры, схемы и порядок.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нужен для tourism, business, journalism, translation и общения с людьми из других стран. Он помогает читать информацию, задавать вопросы и понимать реальные рабочие ситуации.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Biology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в medicine, ecology и veterinary work. Этот предмет особенно полезен тем, кто интересуется живыми организмами, здоровьем, природой и уходом за животными.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 and ICT
</a:t>
            </a:r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и информатика поддерживают engineering, design и programming. На этих уроках школьники учатся работать с идеями, инструментами и цифровыми задачами, которые нужны во многих современных профессиях.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and PE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важно для creative careers, где нужны вкус, фантазия и самовыражение. Физкультура связана с coaching, sport и fitness work, где ценятся энергия, дисциплина и выносливость.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 школе и будущие профессии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узнать перед выбором профессии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выбирать профессию, важно понять обязанности, личные качества, место работы и путь обучения. Это помогает оценить не только интерес, но и реальные условия труда, нагрузку и требования к здоровью.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профессии должен опираться на ясное понимание задач, условий работы и обучения; иначе выбор может оказаться слишком поверхностным.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1 «Choosing a career: the world of jobs»
</a:t>
            </a:r>
            <a:endParaRPr lang="en-US" sz="8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рядом с технологиями
</a:t>
            </a:r>
            <a:pPr algn="l" indent="0" marL="0">
              <a:lnSpc>
                <a:spcPct val="100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мире появляются новые роли, связанные с приложениями, данными и роботами. Специалисты по кибербезопасности, аналитике и цифровому контенту работают за компьютером, но их решения влияют на жизнь миллионов людей и на то, как устроен городской сервис.
</a:t>
            </a:r>
            <a:endParaRPr lang="en-US" sz="85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нужна помощь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развитии искусственного интеллекта остаются профессии, в которых особенно важны забота, доверие и общение. Учителя, врачи и медсёстры помогают людям каждый день, а строители, водители и повара делают жизнь удобной и безопасной в любом городе.
</a:t>
            </a:r>
            <a:endParaRPr lang="en-US" sz="92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будущего — это сочетание старого и нового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иллюстрации могут быть ноутбук, медицинское оборудование, строительные инструменты и экологические символы. Такой образ показывает, что будущее не заменяет всё прежнее, а соединяет технологии, человеческий труд и заботу о природе в одной системе.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профессии и почему старые остаются нужными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направления кажутся ученикам самыми интересными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сферы уже вызывают интерес, а какие требуют больше словаря и примеров из 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технологии, творчество и спорт; значит, именно этим направлениям стоит уделить больше обсуждений, текстов и новой лексики.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диаграммы по теме Unit 1
</a:t>
            </a:r>
            <a:endParaRPr lang="en-US" sz="9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особенно часто мешают сделать осознанный выбор.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проверить свои интересы, способности и условия работы, а не ориентироваться только на моду или чужое мнение.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раздела Unit 1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пробовать разные профессии в школе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400" y="17407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кружках и учебных проектах помогает увидеть, нравится ли сам процесс работы. Школьник пробует разные роли, общается с другими и замечает свои сильные стороны на практике.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33400" y="23188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Мастер-классы и конкурсы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мастер-классах можно выполнить короткое задание и сравнить разные виды деятельности. Конкурсы добавляют интерес, учат работать быстрее, аккуратнее и увереннее, а также показывают результат своих усилий.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3400" y="28969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организации праздников, выставок или классных дел даёт опыт ответственности. Ребёнок понимает, как распределять задачи, соблюдать сроки и работать вместе с одноклассниками.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3400" y="3475086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пробные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заметки, создание постера, уход за растениями или простой код дают безопасный способ попробовать профессию. Такие задания показывают, что именно получается легко, а что требует тренировки.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33400" y="405318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 профессиях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 гостями, беседы с учителями и участие в career talks помогают услышать живые примеры. После этого легче представить реальные обязанности, а не только красивое название профессии.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интереса к осознанному 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знакомства с профессией и проверки своих впечатлений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личные качества важны для разных профессий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профессии зависит не только от знаний, но и от характера. Одни качества нужны почти всем, другие особенно важны в отдельных сферах.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ответственность оказываются особенно значимыми, а творческим и общественным профессиям сильнее нужны общение, терпение и смелость.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диаграммы по теме Unit 1
</a:t>
            </a:r>
            <a:endParaRPr lang="en-US" sz="9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замечает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ребёнок чаще всего впервые говорит о том, что ему нравится. Взрослые могут поддержать интерес, задать вопросы и помочь не бояться пробовать новое.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даёт опору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проектах школьник узнаёт слова по теме jobs, пробует себя в разных заданиях и понимает, какие предметы и умения у него развиты лучше.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ученик собирает опыт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Самому важно читать короткие тексты, смотреть видео о профессиях, расширять словарь и сравнивать разные варианты. Это помогает понять, что нравится не только на словах, но и в деле.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 и 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семья, школа и сам ученик делятся наблюдениями, выбор становится более точным. Ребёнок лучше понимает свои сильные стороны и может выбрать направление без спешки.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семья, школа и сам ученик помогают в выборе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информацию о профессиях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дают разные виды сведений: от словаря и общих объяснений до реальных условий работы и советов специалистов. Чем больше источников, тем точнее представление о профессии.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надёжное представление о профессии складывается из нескольких источников, а не из одного короткого впечатления.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1 «Choosing a career: the world of jobs»
</a:t>
            </a:r>
            <a:endParaRPr lang="en-US" sz="8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 начинается с понимания себя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строится на интересах, способностях и реальной информации о работе. Когда ученик пробует разные дела, сравнивает варианты и учит новую лексику, он делает выбор увереннее и точнее.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2026-05-31T08:22:30Z</dcterms:created>
  <dcterms:modified xsi:type="dcterms:W3CDTF">2026-05-31T08:22:30Z</dcterms:modified>
</cp:coreProperties>
</file>