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сохранять тепло, защищает от излучения и создает погоду каждый день.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воздух вокруг всей Земли. Он нужен для дыхания и жизни, а также определяет погоду: облака, осадки, ветер, мороз или жару. Наблюдая за атмосферой, вы учитесь понимать, что будет происходить на улице.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атмосферы важна для школьника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около 78% воздуха. Кислорода примерно 21% — он нужен для дыхания. Также есть аргон, углекислый газ, водяной пар, пыль и мельчайшие частицы.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азота делает воздух в целом «стабильным» по составу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состава атмосферного воздуха у поверхности Земли (школьные учебные материалы/справочники по атмосферному воздуху).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атмосфера вокруг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поверхности Земли атмосфера обычно не видна, но в космосе её заметно как тонкую голубоватую оболочку вокруг планеты. Цвет появляется из-за рассеяния солнечного света в воздухе.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размыта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атмосферы нет резкой границы: воздух постепенно становится всё более разреженным с высотой. Самая большая часть воздуха находится вблизи поверхности, поэтому именно нижние слои определяют погоду.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высотой меняются не только «границы», но и свойства воздуха: температура и плотность ведут себя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воздуха сосредоточена в нижних слоях, поэтому именно они сильнее всего влияют на самочувствие людей и погоду.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о примерных высотах слоёв атмосферы (распространённая школьная классификация; значения имеют диапазоны).
</a:t>
            </a:r>
            <a:endParaRPr lang="en-US" sz="79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по высоте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слой, где живёт человек и образуется погода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самый нижний слой атмосферы: именно здесь формируются облака, дождь и снег, туманы и ветры. Поэтому её состояние напрямую ощущается на улице.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тропосфере обычно понижается с высотой примерно на 6 °C на каждый километр. Из-за этого верхние уровни слоя «холоднее» нижних.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экватором тропосфера толще, а над полюсами — тоньше. Это связано с тем, как Солнце нагревает поверхность и воздух в разных широтах.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и озоновый слой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тропосферой находится стратосфера, где располагается озоновый слой. Он поглощает значительную часть опасного ультрафиолетового излучения, защищая живые организмы от вредного воздействия.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стратосфере воздух обычно более сухой и спокойный. Поэтому облака там встречаются реже, чем в тропосфере, где происходят частые изменения погоды.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слои атмосферы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Слой, примерная высота и ключевая особенность помогают понять, почему атмосфера «работает» по-разному на разных высотах.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связан с отдельными природными процессами: от погоды у поверхности до явлений, заметных на большой высоте.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слоёв атмосферы и их примерные высоты.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— это давление массы воздуха на поверхность Земли. У моря оно примерно равно 760 мм рт. ст.; на высоте давление ниже, поэтому дышать труднее.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760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 задаёт «опорное» значение, с которым сравнивают другие места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данные: нормальное давление около 760 мм рт. ст. (соответствует 1 атм).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облака и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 круговороте воды: испарение → охлаждение → образование капель/льда → выпадение осадков.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обычно сильнее на границах участков, где давление быстро меняется: воздух стремится выровнять разность и ускоряется вдоль этого градиента.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общий закон: чем больше перепад давления, тем интенсивнее движение воздуха. Нагрев и охлаждение создают этот перепад, поэтому ветер напрямую влияет на погоду.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модель зависимости силы ветра от градиента давления (без привязки к конкретной дате).
</a:t>
            </a:r>
            <a:endParaRPr lang="en-US" sz="91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движение воздуха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это состояние атмосферы в конкретный момент: температура, облачность, ветер, осадки и влажность. Она меняется в течение часов и дней из‑за движений воздушных масс.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многолетний режим погоды в местности, обычно считают по данным за 30 лет и более. Он отражает типичные значения температуры, осадков и ветров.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примере: в Арктике климат в среднем холодный, а у экватора климат жаркий и влажный. Это связано с широтой и количеством солнечного тепла, которое получает поверхность.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простое: погода «сегодня такая», а климат «обычно такой». Быстрые смены погоды возможны даже при неизменном климате региона.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в чём разница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атмосфера защищает Землю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мелких метеороидов сгорает в атмосфере: воздух нагревается вокруг тела, и оно разрушается, не достигая поверхности целиком. Поэтому на Землю попадает лишь сравнительно немного крупных фрагментов.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также ослабляет часть космического излучения и помогает сглаживать перепады температуры между днём и ночью. Без неё ночи были бы намного холоднее, а дневной нагрев — сильнее.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535747"/>
            <a:ext cx="6463500" cy="29180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загрязнения определяет, какие вещества попадают в воздух, где это заметнее всего и какие последствия возникают для здоровья и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— транспорт, промышленность и горение. Чем больше дыма и мелких частиц в воздухе, тем сильнее риск для дыхательных органов и экосистем.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по загрязнению атмосферы (без привязки к конкретной дате).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загрязняет воздух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 ухудшение видимости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образует смог и снижает дальность видимости. Частицы в воздухе рассеивают свет, поэтому поездки и работа на улице становятся опаснее, особенно в туман и слабый ветер.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дышать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пыль проникает в дыхательные пути и затрудняет дыхание. У людей чаще появляется кашель и обостряются болезни органов дыхания, особенно у детей и у тех, кто страдает астмой.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растениям и воде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повреждают растения, загрязняют почву и водоёмы. От этого страдает природная среда, а также ухудшается состояние зданий и памятников из‑за воздействия на материалы.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парникового эффекта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атмосфере становится больше углекислого газа, усиливается парниковый эффект. Земля сильнее удерживает тепло, поэтому климатические условия меняются и становится жарче в ряде регионов.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загрязнение атмосферы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воздух чище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людей снижают количество дыма, пыли и вредных газов.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газы «удерживают» часть тепла в атмосфере: оно возвращается обратно к поверхности и не уходит в космос так быстро, как при их меньшем количестве.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ключевые вкладчики парникового эффекта. Рост концентраций усиливает нагрев, что отражается на таянии льдов и погодных условиях.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парниковых газах (без привязки к конкретной дате и точным долям).
</a:t>
            </a:r>
            <a:endParaRPr lang="en-US" sz="101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и потепление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атмосферу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измеряют температуру, давление, влажность, а также направление и скорость ветра, количество осадков. Эти данные собирают регулярно и сравнивают между разными районами.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 орбиты наблюдают за облаками, циклонами и ураганами. Метеорологи используют наблюдения вместе с измерениями станций, чтобы делать прогнозы и предупреждать о сильном ветре, грозе и жаре.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облака могут появляться далеко в верхних слоях атмосферы. Полярные сияния возникают в её верхней части при взаимодействии частиц Солнца с газами воздуха.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99% массы атмосферы находится ниже высоты 32 км. Поэтому влияние атмосферы ощущается сильнее всего у поверхности Земли, а на больших высотах воздух становится очень разреженным.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кажется голубым из‑за рассеяния солнечного света в атмосфере. Когда свет проходит через воздух, короткие волны рассеиваются сильнее, и мы видим именно голубой оттенок.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атмосфере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наш жизненно важный «воздушный слой»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необходимая воздушная оболочка Земли: она даёт организмам воздух, защищает планету от опасного излучения и помогает сохранять тепло. Благодаря ей существуют погода, облака, ветер и осадки, а чистый воздух особенно важен для здоровья.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2026-05-12T23:34:09Z</dcterms:created>
  <dcterms:modified xsi:type="dcterms:W3CDTF">2026-05-12T23:34:09Z</dcterms:modified>
</cp:coreProperties>
</file>