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20. The Way into a Career: ключевые темы и языковой фокус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профессию: язык, выбор и первые шаги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вопросы будущего становятся практическими: профиль обучения, экзамены, резюме, собеседование и первые решения о профессии. Этот юнит помогает связать английский язык с реальными жизненными задачами и личными планами.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карьеры важна для десятиклассников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темы: career, job, profession, occupation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и job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описывает профессиональный путь человека в целом, а job — конкретную работу или должность. Это различие важно, когда речь идёт не только о текущем месте, но и о долгосрочных планах.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встречаются employer, employee и applicant. Эти слова помогают точно говорить о том, кто нанимает, кто работает и кто подаёт заявление на вакансию.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и occupation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 обычно требует специальной подготовки и связана с определённой квалификацией. Occupation — более широкое слово, обозначающее род занятий, поэтому оно подходит для общего описания деятельности.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about vacancy, workplace and salary делает речь о работе более конкретной. Такие слова позволяют обсуждать не только выбор профессии, но и реальные условия трудоустройства.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карьеры: ключевые слова и примеры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помогает читать тексты, писать заявки и говорить о профессиональных планах.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объединяют чтение, письмо и устную речь вокруг одной практической темы — поиска первого профессионального опыта.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Unit 20, тематический словарь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128" y="1312425"/>
            <a:ext cx="3875295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качества и навыки, которые ценятся работодателями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высоко ценят умение ясно выражать мысли, слушать других и работать вместе. Эти качества особенно заметны в школьных проектах, где важны cooperation, responsibility и teamwork.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Punctuality, self-discipline и аккуратное выполнение поручений показывают надёжность кандидата. Для подростка такие привычки формируются через соблюдение сроков, участие в мероприятиях и выполнение обязательств.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Willingness to learn помогает компенсировать нехватку опыта. Работодатель обращает внимание на кандидата, который быстро принимает обратную связь, задаёт уточняющие вопросы и стремится улучшать результат.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 стрессоустойчивость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Adaptability и ability to work under pressure особенно важны в динамичной среде. Они проявляются тогда, когда нужно менять план, сохранять спокойствие и продолжать работу без снижения качества.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школьной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кружки, школьные события и проектная деятельность дают первые примеры ответственности и инициативы. Именно они часто становятся убедительным материалом для будущего интервью или CV.
</a:t>
            </a:r>
            <a:endParaRPr lang="en-US" sz="10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путь к профессии: что важно знать десятикласснику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класс: самоопределение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оценивает интересы, сильные стороны и любимые предметы, чтобы понять, какие направления обучения и профессии ему ближе.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сравниваются school subjects, exams, college, university и vocational training; появляется выражение to choose a career path.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поступлению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понимать entry requirements и заранее планировать, как meet the requirements и gain qualifications.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Корректировка планов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 обязан быть окончательным: интересы меняются, поэтому career planning остаётся гибким и может пересматриваться с опытом.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старшеклассники соотносят интересы и карьерные направления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у старшеклассников редко опирается на один критерий: обычно они сопоставляют личные склонности, школьные результаты и реальные перспективы обучения.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 становится комплексный выбор, где интересы согласуются с навыками, требованиями профессии и возможностью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Модельная визуализация факторов выбора профессии для школьного обсуждения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первой работе: от интереса к вакансии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самооценки до результата поиска работы или стажировки.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CV для школьника: что входит в резюме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резюме показывает организованность, ответственность и готовность к первой профессиональной пробе.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опыт может быть учебным, волонтёрским или проектным, если он подтверждает навыки и ответственность.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школьного CV в учебных материалах по career planning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Сопроводительное письмо и официальная письменная речь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letter дополняет CV и кратко объясняет, почему кандидат обращается именно на эту позицию. Важно сразу обозначить намерение и сохранить деловой, уважительный тон.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письма обычно называют себя, уровень подготовки и релевантные качества. Здесь уместны формулы о мотивации, интересе к должности и готовности учиться.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клише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writing to apply for… I am interested in… и I would like to gain experience in… делают текст точным и соответствующим официальному стилю.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Сопроводительное письмо должно быть кратким: достаточно нескольких предложений о навыках, интересе и возможной пользе для работодателя. Избыточные подробности лучше исключить.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обычно содержит I look forward to hearing from you и благодарность за внимание. Такое завершение подчёркивает корректность и готовность к дальнейшему контакту.
</a:t>
            </a:r>
            <a:endParaRPr lang="en-US" sz="10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Собеседование: типичные вопросы и ожидаемые ответы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Why do you want this job? лучше отвечать кратко и конкретно: показать интерес к самой роли, готовность учиться и понимание того, чем именно вы можете быть полезны.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Отвечая на What are your strengths? , уместно назвать 2–3 качества и подтвердить их примером из учёбы, проекта, спорта или волонтёрской деятельности.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спрашивают about previous experience, можно опираться не только на работу, но и на школьные обязанности, кружки, мероприятия и командные задания, где уже были ответственность и взаимодействие.
</a:t>
            </a:r>
            <a:endParaRPr lang="en-US" sz="1047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времени и графике, например Are you available at weekends? , требуют честного ответа. Лучше сразу обозначить реальные возможности, чем давать обещание, которое трудно выполнить.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строится на ясности, вежливости и спокойствии. Полезно говорить без лишних подробностей, смотреть на собеседника и завершать фразу коротким подтверждением готовности к работе.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ценится на собеседовании: приоритеты работодателя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первой работы особенно заметны качества, которые помогают быстро включиться в коллектив и отвечать на вопросы ясно, спокойно и по существу.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мотивация важнее длинного опыта: начинающего кандидата оценивают прежде всего по готовности учиться и работать ответственно.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оценка типичных критериев собеседования для первой работы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объявлениями о вакансии: как читать job ads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должность и основные обязанности. Эти элементы показывают, чем именно предстоит заниматься, и помогают понять, подходит ли вакансия по интересам и уровню подготовки.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различайте required skills и experience preferred: первые обязательны, вторые лишь желательны. Не менее важно проверить график, оплату, формат занятости и способ отклика.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ads часто используют формальные слова и сокращения, например part-time, flexible hours, apply online. Умение распознавать такие выражения помогает быстрее находить нужную информацию.
</a:t>
            </a:r>
            <a:endParaRPr lang="en-US" sz="123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объявление со своими навыками, возрастом и расписанием. Если требования слишком высоки или условия неудобны, лучше выбрать более реалистичный вариант и продолжить поиск.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оценить, подходит ли вакансия школьнику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вакансии с учётом возраста, учебного графика, условий работы и пользы для опыта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16830"/>
            <a:ext cx="4867800" cy="17967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письма, собеседования и самопрезентации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помогают звучать естественно и формально в разных рабочих ситуациях: при знакомстве, подаче заявки и ответах на вопросы интервьюера.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речевые модели снижают языковой барьер и помогают говорить и писать точнее, вежливее и увереннее.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делового английского для подростков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7477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88" y="2924690"/>
            <a:ext cx="108675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 и их связь со школьной жизнью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выражать мысли и слушать собеседника развивается на уроках, в дискуссиях и при выполнении групповых заданий, где важно не только говорить, но и договариваться.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 формируется в проектной деятельности, спорте и школьных мероприятиях. Здесь школьник учится распределять роли, учитывать чужую позицию и отвечать за общий результат.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Problem-solving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 возникает всякий раз, когда нужно выполнить сложную задачу, исправить ошибку или организовать процесс. Такой опыт особенно ценен, потому что он переносится в профессиональную среду.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Adaptability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быстро приспосабливаться к новым правилам и условиям помогает в учёбе, на стажировке и в первой работе, где многое приходится осваивать без длительной подготовки.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проявляется в сроках, качестве работы и уважении к обязательствам. Именно она показывает работодателю, что подросток способен выполнять поручения надёжно и последовательно.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профессиональной среде: стажировка и волонтёрство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стажировка в офисе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десятиклассник приходит на короткую стажировку в небольшую компанию и наблюдает, как сотрудники общаются с клиентами и ведут документы. Он выполняет простые поручения, учится пунктуальности и понимает, как устроен рабочий день.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на городском событии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или городском мероприятии волонтёр помогает встречать гостей, раздаёт материалы и направляет участников. Такой опыт учит ответственности, вежливому общению и умению работать спокойно даже тогда, когда вокруг много людей и задач.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подработка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выбирает part-time job, которая не мешает учёбе: помогает в библиотеке, на спортивной площадке или в магазине. Даже короткий опыт даёт реальные обязанности, которые можно честно и уверенно включить в CV.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будущей карьеры и школьные предметы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сильный предмет может открыть несколько траекторий: например, математика связана не только с IT, но и с экономикой, а языки — с переводом и международным общением.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успехи помогают увидеть профессиональные склонности раньше и выбрать направление, которое лучше соответствует интересам и сильным сторонам.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сопоставления школьных предметов и профессиональных направлений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языкового материала юнита: что должно быть освоено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уверенно используют слова и выражения по темам профессий, образования и трудоустройства, не смешивая career, job, profession и occupation в речи и письме.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уметь представить себя, рассказать о навыках, интересах и планах, а также ответить на типичные вопросы собеседования спокойно и по существу.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 структуру CV, объявления о вакансии и краткого cover letter, а также находить в тексте требования, условия и ключевую информацию о кандидате.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материал юнита помогает действовать в реальных ситуациях: заполнять форму, писать формальное письмо, читать job ads и выбирать подходящую возможность для первого опыта.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20. The Way into a Career: от школьного выбора к первому опыту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показывает, что карьерный путь начинается с самопознания, языка и ответственности. Чем точнее школьник понимает свои сильные стороны, тем увереннее он делает первые шаги к профессии.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2026-05-31T16:09:32Z</dcterms:created>
  <dcterms:modified xsi:type="dcterms:W3CDTF">2026-05-31T16:09:32Z</dcterms:modified>
</cp:coreProperties>
</file>