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универсальный язык: ключевые темы и роль в жизни современного подростка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важная часть жизни современного школьника, объединяющая разные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изучении английского: история и современность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песни служили средством изучения языка. С развитием интернета англоязычные треки стали глобальными, а музыка вошла в систему обучения английскому для развития слуха, произношения и словарного запаса.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музыкальных жанров в англоязычном мире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 — один из самых популярных жанров, отличающийся мелодичностью и большим числом исполнителей, особенно востребован среди подростков.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Рок-музыка имеет глубокие корни и часто содержит социальные и культурные темы, любим многими взрослыми слушателями.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кантри и электронная музыка представляют собой классические и современные стили с уникальными особенностями и историей развития.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Хип-хоп и R&amp;B отражают современные urban-темы, обладают ритмичными речитативами и широкой популярностью среди молодёжи.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Пёрселл и Эдвард Элгар — яркие британские композиторы, Аарон Копленд внёс вклад в американскую классическую музыку. Их произведения считаются шедеврами и продолжают влиять на музыкальную культуру.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композиторы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 активно включена в образование и концерты по всему миру, поддерживает традиции и вдохновляет современные направления.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классики сегодня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 в англоговорящем мире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Артисты Дрейк и Кендрик Ламар используют ритмичный рэп и глубокие тексты, рассказывая о жизни и социуме. Такой жанр расширяет словарный запас и помогает понять разговорный английский.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Хип-хоп как форма выражения и творчества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Поп-исполнители делают музыку доступной и запоминающейся. Билли Айлиш и Гарри Стайлс сочетают мелодичность с актуальными темами, что нравится молодёжи и помогает в изучении английского языка.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Поп-музыка: от Билли Айлиш до Гарри Стайлса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современные жанры: поп и хип-хоп
</a:t>
            </a:r>
            <a:endParaRPr lang="en-US" sz="27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музыки на эмоции подростков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песни вызывают положительные эмоции и помогают школьникам справляться с трудностями, способствуют мотивации в учёбе и саморазвитии.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песен отражают актуальные темы дружбы, любви и личностного роста, что делает музыку важным эмоциональным ресурсом для подростков.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6959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16430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музыкальные инструменты в англоязычных странах
</a:t>
            </a:r>
            <a:endParaRPr lang="en-US" sz="2071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инструмент в роке и поп-музыке. Позволяет создавать ритм и мелодию одновременно, популярна среди исполнителей всех возрастов.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ритмическую основу музыки, важны в хип-хопе, роке и попе. Придают динамику и энергию.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струнный инструмент, часто применяется в оркестрах и камерной музыке, придаёт произведениям особую эмоциональность.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классике и современной поп-музыке. Обладает широким диапазоном звука и помогает в композиции песен.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Ассоциируется с джазом и блюзом. Обогащает музыку тёплым, выразительным звучанием.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Саксофон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35201"/>
            <a:ext cx="4684800" cy="1660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музыкальных инструментов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категории, диапазон звука и известных исполнителей для различных инструментов.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инструмента зависит от жанра, предпочтений музыканта и традиций страны.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музыкальные порталы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композиторы и исполнители англоязычного мира
</a:t>
            </a:r>
            <a:endParaRPr lang="en-US" sz="2197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— легенды британской поп-музыки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изменила мировую музыку, привнеся новые стили и слова. Их творчество часто изучается для улучшения понимания английского языка.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Элвис Пресли — король рок-н-ролла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Элвис ввёл новые формы исполнения и популяризировал рок среди широкой аудитории, став иконой жанра и вдохновением для многих.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Адель — современная звезда с мощным голосом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песни наполнены эмоциональностью и аутентичной лексикой, что помогает слушателям расширять словарный запас и учить английский.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музыкантов 20-21 века в английский язык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Джексон объединил музыкальные жанры и визуальные эффекты, сделав английский язык популярным через свои хиты и клипы.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Beyoncé внесла современные выражения в повседневный английский, а Боб Дилан использовал поэтические приёмы, обогатив текстовую культуру песен.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музыкальной индустрии в англоязычных странах
</a:t>
            </a:r>
            <a:endParaRPr lang="en-US" sz="2209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устройства для записи и воспроизведения звука сделало музыку доступной вне концертных залов, начав массовое распространение музыкальных произведений.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изобретение граммофона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стало главным каналом для трансляции музыки, способствуя популяризации англоязычных исполнителей и жанров по всей стране и за её пределами.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— эра радио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1950–2000 гг. — становление индустрии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студий звукозаписи, музыкальных лейблов и проведение массовых концертов укрепили США и Великобританию как мировые центры музыкальной индустрии.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цифровых платформ упростило доступ к музыке, расширило аудиторию и трансформировало способы производства и распространения музыкального контента.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цифровая революция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онлайн-прослушиваний англоязычной музыки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охвата стриминговых платформ открывает доступ к разнообразной музыке для подростков по всему миру.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прослушиваний подтверждает глобальное влияние англоязычной музыки среди молодёжи.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Spotify, Apple Music, YouTube — статистика 2010–2023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выражают свою индивидуальность через предпочтения в жанрах и исполнителях, формируя стиль и социальные связи.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песни содействуют освоению современной лексики и сленга, расширяя языковой багаж молодых слушателей.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Фан-клубы и онлайн-сообщества объединяют подростков разных стран, поддерживая интерес и обмен культурным опытом.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часть подростковой самоидентификации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англоязычной современной песни
</a:t>
            </a:r>
            <a:endParaRPr lang="en-US" sz="258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идеи до релиза в музыкальной индустрии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фестивали англоязычной музыки: влияние на подростков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«Гластонбери», «Коачелла» и Lollapalooza собирают молодёжь для знакомства с актуальными музыкальными трендами и живыми выступлениями.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таких событиях расширяет культурный кругозор и помогает подросткам лучше понять современный английский язык через музыку.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музыкальных жанров среди подростков 11–17 лет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процент слушателей, известных представителей и характерные лексические особенности жанров.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Spotify и YouTube,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 доминирует, но хип-хоп и рок формируют важные стилистические и лексические группы в подростковой аудитории.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музыкальных викторин и караоке на занятиях способствует развитию аудирования и произношения, одновременно делая процесс обучения увлекательным.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викторины на уроках английского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платформы предлагают обучение музыке с интегрированным изучением английского через песни, что улучшает восприятие и повышает мотивацию школьников.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онлайн-курсы с песнями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образование на английском: современные возможности
</a:t>
            </a:r>
            <a:endParaRPr lang="en-US" sz="1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в изучении английского языка через музыку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песен с субтитрами и автоматических текстов облегчает понимание английских слов и выражений.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Lyricstraining и Musixmatch предлагают интерактивные упражнения для улучшения навыков аудирования и вокальной практики.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создаёт имитации концертов и диалогов, расширяя возможности погружения в англоязычную музыку.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помогает анализировать произношение и акценты, способствуя более точному овладению языком.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предпочтения жанров англоязычной музыки среди школьников
</a:t>
            </a:r>
            <a:endParaRPr lang="en-US" sz="3194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школьники предпочитают более энергичные жанры с простым текстом, старшие — сложные композиции с глубоким смыслом.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вкусы расширяются от массовой поп-музыки к более разнообразным стилям, отражая развитие личности и интересов.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стриминговых сервисов, 2022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Англоязычная музыка стала важным элементом жизни подростков, способствуя развитию языка, культурному обмену и расширению кругозора через современные технологии.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английском: ключ к мотивации и общению для школьников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2026-05-07T03:33:42Z</dcterms:created>
  <dcterms:modified xsi:type="dcterms:W3CDTF">2026-05-07T03:33:42Z</dcterms:modified>
</cp:coreProperties>
</file>