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согласные и писать слова без ошибок?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правильно читать, слышать и записывать слова. От различия твёрдости и мягкости зависят орфографические правила, произношение и даже смысл некоторых слов.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различать твёрдые и мягкие согласные
</a:t>
            </a:r>
            <a:endParaRPr lang="en-US" sz="2259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согласный произносится без заметного подъёма средней части языка к нёбу. Звук звучит плотнее и обычно короче, чем его мягкая пара.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 произносится с дополнительным смягчением: язык чуть поднимается к нёбу, а звучание становится более «тонким» и мягким на слух.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такие звуки проще всего в парах слов: лук — люк, нос — нёс, рад — ряд. Разница в одном звуке меняет всё слово.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твёрдый и мягкий согласный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согласных есть пара по твёрдости и мягкости, но не у всех звуков она существует.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согласных образуют пары, но ж, ш, ц и й, ч, щ выделяются отдельно и не имеют обычной пары.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Согласные, которые образуют пары, и непарные согласные
</a:t>
            </a:r>
            <a:endParaRPr lang="en-US" sz="2165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тема «Твёрдые и мягкие согласные», 5 класс
</a:t>
            </a:r>
            <a:endParaRPr lang="en-US" sz="11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мягкость согласного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следующей букве и по особым согласным помогает быстро определить твёрдость или мягкость.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и, ю, я после согласного обычно указывают на его мягкость: лес, мёд, мир, люк, мяч. Они помогают услышать смягчение в произношении.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помогают согласным стать мягкими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Гласные-помощники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звука не обозначает, но показывает мягкость согласного: день, пень, лошадь, тетрадь. Иногда он также разделяет звуки внутри слова.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словах мягкость нередко зависит не только от буквы, но и от места звука в слове.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мягкость показывают и и е. Остальные буквы встречаются реже, но тоже важны для правильного чтения и письма.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«Твёрдые и мягкие согласные»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чаще всего показывают мягкость
</a:t>
            </a:r>
            <a:endParaRPr lang="en-US" sz="28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твёрдые согласные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ж всегда произносится твёрдо. Он не смягчается перед гласными и не образует мягкой пары, поэтому в словах сохраняет устойчивое звучание.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ш тоже всегда твёрдый. Сочетания жи и ши пишутся по правилу, но произношение согласного от последующей буквы не меняется.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ц относится к всегда твёрдым. Даже в словах цирк и цапля он остаётся твёрдым, хотя рядом могут стоять разные гласные.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75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6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0675" y="1205853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мягкие согласные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й всегда мягкий и не имеет твёрдой пары. Он звучит коротко и мягко, как в словах май, йод и герой.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ч всегда мягкий. В словах чай, чудо, часы он сохраняет мягкость независимо от последующей буквы и не становится твёрдым.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щ тоже всегда мягкий. В словах щётка, щука, площадь его произношение остаётся мягким, даже если рядом стоят а, о или у.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250" y="1068000"/>
            <a:ext cx="412080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парах меняется мягкость одного согласного, и из-за этого слово получает другое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согласного может быть смыслоразличительной: одна буква не меняется, но слово начинает означать совсем другое.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слов, где мягкость меняет значение
</a:t>
            </a:r>
            <a:endParaRPr lang="en-US" sz="2373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тема «Твёрдые и мягкие согласные», 5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мягком согласном середина языка поднимается ближе к нёбу, поэтому звук звучит мягче и короче. Это особенно хорошо слышно в словах лес и люк.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мягкий согласный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твёрдом согласном язык остаётся ниже, а звучание получается более плотным и отчётливым. Так произносятся согласные в словах мак и дом.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твёрдый согласный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звук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парах меняется только один согласный звук, поэтому легко заметить его роль в слове.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смягчение согласного изменяет звучание слова и может повлиять на его восприятие.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учебным примерам по теме «Твёрдые и мягкие согласные».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слов с твёрдыми и мягкими согласными
</a:t>
            </a:r>
            <a:endParaRPr lang="en-US" sz="23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слова мягкий знак может разделять звуки и не допускать их слияния: семья, вьюга, колье. В таких словах он влияет на чтение и произношение.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как показатель мягкости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обозначает отдельного звука, но показывает, что предшествующий согласный нужно произносить мягко: день, конь, соль. Он помогает точно передать звучание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мягкого знака в слове важно: в конце он чаще указывает на мягкость, а внутри слова может выполнять ещё и разделительную функцию. Значение определяется контекстом.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мягкости согласного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фонетическом разборе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смешивают букву и звук: например, в начале слова буква я может обозначать два звука, а после согласного обычно только смягчает его.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в этой теме
</a:t>
            </a:r>
            <a:endParaRPr lang="en-US" sz="2848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мягкий знак в конце слова. Его не слышно как отдельный звук, поэтому многие забывают, что он влияет на произношение и запись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 при подборе проверочных примеров: нужно сначала определить сам согласный, а потом уже смотреть, какая буква стоит после него и меняет ли она звучание.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в сочетаниях жи, ши, ча, ща, чу, щу, потому что пишут по слуху, не учитывая орфографическое правило и твёрдость или мягкость согласного.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26168"/>
            <a:ext cx="4151400" cy="995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гласные обычно делают согласный мягким, а какие сохраняют твёрдость.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согласная буква может звучать по-разному: всё зависит от следующей буквы и позиции в слове.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гласные смягчают согласные, а какие нет
</a:t>
            </a:r>
            <a:endParaRPr lang="en-US" sz="2728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русскому языку, тема «Твёрдые и мягкие согласные».
</a:t>
            </a:r>
            <a:endParaRPr lang="en-US" sz="11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могут менять твёрдость или мягкость в зависимости от окружения в слове.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согласных образуют пары, но система также включает устойчивые непарные звуки, которые не меняют качество произношения.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классификации согласных русского языка.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и непарные согласные в русском языке
</a:t>
            </a:r>
            <a:endParaRPr lang="en-US" sz="27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твёрдые и мягкие согласные
</a:t>
            </a:r>
            <a:endParaRPr lang="en-US" sz="2566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читать без ошибок и правильно произносить слова, особенно если рядом стоят буквы-помощники или мягкий знак. Для ученика это основа уверенного разбора слова.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твёрдых и мягких согласных важно и для смысла: иногда смена мягкости меняет слово целиком. Поэтому тема связана и с орфографией, и с пониманием текста.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для запоминания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согласного стоят е, ё, и, ю, я или ь, звук часто произносится мягко. Эти буквы помогают услышать смягчение в слове.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согласного стоят а, о, у, э, ы, то он обычно остаётся твёрдым. Такие буквы не смягчают предшествующий звук.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Ж, ш, ц всегда твёрдые и не имеют мягкой пары. Их произношение не меняется перед гласными.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Й, ч, щ всегда мягкие. Они сохраняют мягкое звучание в любых словах и не переходят в твёрдый вариант.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5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согласные: итог
</a:t>
            </a:r>
            <a:pPr algn="l" indent="0" marL="0">
              <a:lnSpc>
                <a:spcPct val="100000"/>
              </a:lnSpc>
              <a:buNone/>
            </a:pPr>
            <a:r>
              <a:rPr lang="en-US" sz="1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 помогают точно передавать звучание русской речи и различать смысл слов. Умение находить буквы-помощники, узнавать парные и непарные звуки и замечать мягкий знак делает чтение и письмо грамотнее.
</a:t>
            </a:r>
            <a:endParaRPr lang="en-US" sz="41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2026-05-22T14:59:57Z</dcterms:created>
  <dcterms:modified xsi:type="dcterms:W3CDTF">2026-05-22T14:59:57Z</dcterms:modified>
</cp:coreProperties>
</file>