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 рельеф Земли
</a:t>
            </a:r>
            <a:endParaRPr lang="en-US" sz="44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твердая оболочка нашей планеты?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меняется каждый день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кажется прочной и неподвижной, но это только на первый взгляд. Плиты медленно движутся, а внутренние и внешние силы постоянно создают новые формы рельефа и изменяют старые.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литосфера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 — это земная кора и верхняя часть мантии. Вместе они образуют прочную внешнюю оболочку Земли, на которой расположены материки и океаническое дно.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литосферы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не цельная: она разделена на крупные и мелкие плиты. Эти огромные блоки очень медленно движутся, но именно их перемещение меняет поверхность планеты.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обычно толще и достигает в среднем 30–70 км. Океаническая кора намного тоньше — около 5–10 км, поэтому строение литосферы под океанами и материками различается.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мощность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разными частями Земли литосфера имеет неодинаковую толщину и строение. Это влияет на то, как она реагирует на давление, движение плит и образование рельефа.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литосфера задает главные условия для формирования гор, равнин, впадин и океанических хребтов. Без ее движения поверхность Земли была бы значительно менее разнообразной.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на карте Земли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плиты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выделяются Евразийская, Африканская, Тихоокеанская, Северо-Американская, Южно-Американская, Индо-Австралийская и Антарктическая плиты. Они образуют основу современного строения земной поверхности.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границах плит чаще всего происходят землетрясения и извержения вулканов. Здесь земная кора испытывает наибольшее напряжение и наиболее заметно изменяется.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океанические желоба и срединно-океанические хребты тоже связаны с движением плит. Эти области показывают, что дно океана постоянно перестраивается.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 схеме помогают увидеть, как плиты расходятся, сталкиваются или смещаются вдоль границ. Такое движение объясняет расположение многих крупных форм рельефа.
</a:t>
            </a:r>
            <a:endParaRPr lang="en-US" sz="9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62075"/>
            <a:ext cx="384900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600565"/>
            <a:ext cx="384900" cy="30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7655" y="1547825"/>
            <a:ext cx="361725" cy="41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4922" y="1547825"/>
            <a:ext cx="361725" cy="41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83458"/>
            <a:ext cx="384900" cy="34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Земли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столкновении плит земная кора сминается, поднимается и образует горные системы. Такие процессы создают самые крупные и высокие формы рельефа на суше.
</a:t>
            </a:r>
            <a:endParaRPr lang="en-US" sz="1168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Складчатость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давлением слои горных пород изгибаются и смещаются, образуя складки. Этот процесс особенно заметен в областях, где плиты медленно, но постоянно сближаются.
</a:t>
            </a:r>
            <a:endParaRPr lang="en-US" sz="1189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смещения блоков земной коры вызывают подземные толчки. Землетрясения чаще происходят в зонах разломов и вдоль границ литосферных плит.
</a:t>
            </a:r>
            <a:endParaRPr lang="en-US" sz="1204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магма поднимается к поверхности, возникают вулканы и лавовые потоки. Вулканическая деятельность может не только разрушать, но и создавать новые участки суши.
</a:t>
            </a:r>
            <a:endParaRPr lang="en-US" sz="1246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Поднятия и опускания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могут поднимать одни участки коры и опускать другие. Так формируются плоскогорья, впадины и другие крупные формы рельефа.
</a:t>
            </a:r>
            <a:endParaRPr lang="en-US" sz="12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«литосферные плиты и тектоника»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 и связанные явления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границы плит порождают разные процессы: образование новой коры, горы, вулканы или сильные землетрясения.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границы определяет, какая форма рельефа или опасное явление возникнет в данной зоне.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результат тектоники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горы возникают там, где литосферные плиты сближаются и сдавливают земную кору. Породы смещаются, изгибаются и поднимаются вверх, образуя мощные горные системы.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Поднятие блоков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горы появляются не только при столкновении плит, но и при поднятии отдельных блоков коры. Такие формы рельефа могут быть высокими и резко очерченными.
</a:t>
            </a:r>
            <a:endParaRPr lang="en-US" sz="1058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гор образуется из вулканических пород. Они формируются вокруг жерла вулкана, когда лава и пепел накапливаются слой за слоем.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вид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горы обычно выше, круче и острее, потому что их рельеф еще не успел сильно разрушиться. Старые горы ниже, а их вершины более округлые.
</a:t>
            </a:r>
            <a:endParaRPr lang="en-US" sz="10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формы рельефа, их примеры и способ образования.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 формируется разными процессами: одни участки поднимаются, другие выравниваются или опускаются.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«формы рельефа Земли»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плоскогорья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имеют небольшие перепады высот, поэтому на них удобно строить дороги, города и поля. К таким территориям относятся Западно-Сибирская равнина и Амазонская низменность.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равнины могут быть очень большими по площади, их поверхность обычно остается сравнительно ровной. Это делает их особенно важными для хозяйственной деятельности человека.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расположены высоко над уровнем моря, но их поверхность также относительно ровная. Хороший пример — Тибетское нагорье, одно из самых высоких на Земле.
</a:t>
            </a:r>
            <a:endParaRPr lang="en-US" sz="1094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обычно проще жить, вести сельское хозяйство и прокладывать транспортные пути. Плоскогорья же часто отличаются суровыми природными условиями из-за большой высоты.
</a:t>
            </a:r>
            <a:endParaRPr lang="en-US" sz="10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внешние силы изменяют рельеф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выветривание, перенос и накопление материала постепенно меняют поверхность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вода, лед и ветер меняют поверхность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прокладывает путь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постепенно врезается в породы и углубляет русло. Со временем на поверхности появляются долины, овраги и даже каньоны, а поток уносит песок, глину и гальку на новые участки.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работает как гигантский бульдозер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 двигаясь, ледник царапает и шлифует скалы, вытачивает котловины и сгребает обломки горных пород. После его отступления остаются морены — скопления камней и песка.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строит песчаные холмы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сильный ветер подхватывает самые мелкие частицы и переносит их на большие расстояния. Там, где поток воздуха ослабевает, возникают дюны и барханы с плавными склонами.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Выветривание: разрушение пород на месте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Температурное растрескивание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нагревании и охлаждении породы расширяются и сжимаются неравномерно. Из-за этого в них появляются трещины, которые постепенно увеличиваются и превращают прочный камень в обломки.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 трещинах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попавшая в щели, при замерзании увеличивается в объёме и расширяет их. После многих циклов замерзания и оттаивания порода начинает крошиться даже без сильного внешнего воздействия.
</a:t>
            </a:r>
            <a:endParaRPr lang="en-US" sz="967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кислород и другие вещества могут менять состав минералов внутри породы. Особенно быстро это происходит в тёплой и влажной среде, где камень постепенно теряет прочность и цвет.
</a:t>
            </a:r>
            <a:endParaRPr lang="en-US" sz="971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расширяют трещины, а микроорганизмы и животные ускоряют разрушение поверхности. Они действуют медленно, но именно благодаря им породы легче поддаются дальнейшему переносу водой, льдом и ветром.
</a:t>
            </a:r>
            <a:endParaRPr lang="en-US" sz="9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и школьным учебным схемам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форм рельефа на суше и в океане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высот показывает, насколько по-разному устроена земная поверхность: от ровных равнин до гигантских гор и глубочайших океанических впадин.
</a:t>
            </a:r>
            <a:endParaRPr lang="en-US" sz="1117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тектонические движения, тем заметнее перепады высот; самые большие контрасты связаны с зонами столкновения и раздвижения плит.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50189"/>
            <a:ext cx="513600" cy="45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06762"/>
            <a:ext cx="513600" cy="51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условия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задерживают влажные воздушные массы, поэтому на наветренных склонах осадков обычно больше, чем за хребтом. Так формируются разные природные условия рядом друг с другом.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ровной поверхности проще прокладывать дороги, строить города и распахивать поля. Поэтому на равнинах обычно сосредоточено больше населённых пунктов и хозяйственных объектов.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воздух становится холоднее, а погодные условия — более суровыми. Из-за этого меняются растительность, сроки сельскохозяйственных работ и образ жизни людей.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склонов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склоны чаще подвержены оползням, обвалам и камнепадам, особенно после сильных дождей или таяния снега. Рельеф напрямую влияет на безопасность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 в зонах разного рельефа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где возникают самые распространённые опасные явления и с чем они связаны.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 чаще всего связаны либо с движением литосферных плит, либо с особенностями склонов и накоплением воды или снега.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рельеф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956" y="1687625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 и выемки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создаёт глубокие выемки, отвалы и ступенчатые уступы. Такие формы заметно меняют внешний вид местности и часто сохраняются надолго.
</a:t>
            </a:r>
            <a:endParaRPr lang="en-US" sz="904" dirty="0"/>
          </a:p>
        </p:txBody>
      </p:sp>
      <p:sp>
        <p:nvSpPr>
          <p:cNvPr id="13" name="Text 3"/>
          <p:cNvSpPr txBox="1"/>
          <p:nvPr/>
        </p:nvSpPr>
        <p:spPr>
          <a:xfrm>
            <a:off x="533956" y="225499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Насыпи и дамбы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строительстве дорог, плотин и защитных сооружений люди насыпают грунт, поднимают уровень поверхности и направляют потоки воды. Так появляются искусственные возвышения и перегородки.
</a:t>
            </a:r>
            <a:endParaRPr lang="en-US" sz="790" dirty="0"/>
          </a:p>
        </p:txBody>
      </p:sp>
      <p:sp>
        <p:nvSpPr>
          <p:cNvPr id="14" name="Text 4"/>
          <p:cNvSpPr txBox="1"/>
          <p:nvPr/>
        </p:nvSpPr>
        <p:spPr>
          <a:xfrm>
            <a:off x="533956" y="2822366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площадок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городов, заводов и складов поверхность нередко выравнивают, срезая холмы или засыпая низины. В результате возникают искусственные площадки, удобные для строительства.
</a:t>
            </a:r>
            <a:endParaRPr lang="en-US" sz="831" dirty="0"/>
          </a:p>
        </p:txBody>
      </p:sp>
      <p:sp>
        <p:nvSpPr>
          <p:cNvPr id="15" name="Text 5"/>
          <p:cNvSpPr txBox="1"/>
          <p:nvPr/>
        </p:nvSpPr>
        <p:spPr>
          <a:xfrm>
            <a:off x="540205" y="338975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Пашня и эрозия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склонов делает почву более уязвимой для смыва дождевой водой и сдувания ветром. Если не защищать землю, овраги образуются быстрее.
</a:t>
            </a:r>
            <a:endParaRPr lang="en-US" sz="959" dirty="0"/>
          </a:p>
        </p:txBody>
      </p:sp>
      <p:sp>
        <p:nvSpPr>
          <p:cNvPr id="16" name="Text 6"/>
          <p:cNvSpPr txBox="1"/>
          <p:nvPr/>
        </p:nvSpPr>
        <p:spPr>
          <a:xfrm>
            <a:off x="531100" y="3957124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устойчивость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лишает склон корней, которые удерживают грунт. После этого почва легче размывается, а риск оползней и обвалов заметно возрастает.
</a:t>
            </a:r>
            <a:endParaRPr lang="en-US" sz="9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литосфера формирует рельеф и как рельеф изменяется
</a:t>
            </a:r>
            <a:endParaRPr lang="en-US" sz="207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внутренние процессы создают крупные формы, а внешние силы постепенно их преобразуют.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горных систем и их признаки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внешний вид гор зависит не только от высоты, но и от возраста, тектоники и происхождения пород.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и вулканические горы обычно более активны и выразительны по форме, а старые горы сильнее сглажены временем.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изучают рельеф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10175" y="1388356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ним можно быстро увидеть горы, равнины, впадины и направление крупных форм поверхности. Такие карты помогают понять общий облик территории без выезда на местность.
</a:t>
            </a:r>
            <a:endParaRPr lang="en-US" sz="879" dirty="0"/>
          </a:p>
        </p:txBody>
      </p:sp>
      <p:sp>
        <p:nvSpPr>
          <p:cNvPr id="13" name="Text 3"/>
          <p:cNvSpPr txBox="1"/>
          <p:nvPr/>
        </p:nvSpPr>
        <p:spPr>
          <a:xfrm>
            <a:off x="810175" y="2084215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высот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насколько участок земли поднят над уровнем моря. По цветам и отметкам удобно сравнивать равнины, горные районы и глубокие океанические области.
</a:t>
            </a:r>
            <a:endParaRPr lang="en-US" sz="879" dirty="0"/>
          </a:p>
        </p:txBody>
      </p:sp>
      <p:sp>
        <p:nvSpPr>
          <p:cNvPr id="14" name="Text 4"/>
          <p:cNvSpPr txBox="1"/>
          <p:nvPr/>
        </p:nvSpPr>
        <p:spPr>
          <a:xfrm>
            <a:off x="810175" y="278007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 космоса позволяют рассмотреть большие территории сразу и заметить изменения поверхности. На них хорошо видны долины, хребты, русла рек и следы разрушения склонов.
</a:t>
            </a:r>
            <a:endParaRPr lang="en-US" sz="879" dirty="0"/>
          </a:p>
        </p:txBody>
      </p:sp>
      <p:sp>
        <p:nvSpPr>
          <p:cNvPr id="15" name="Text 5"/>
          <p:cNvSpPr txBox="1"/>
          <p:nvPr/>
        </p:nvSpPr>
        <p:spPr>
          <a:xfrm>
            <a:off x="810175" y="3493341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изучают породы, склоны и формы поверхности прямо на месте. Это помогает уточнить данные карт и понять, как именно возник тот или иной участок рельефа.
</a:t>
            </a:r>
            <a:endParaRPr lang="en-US" sz="879" dirty="0"/>
          </a:p>
        </p:txBody>
      </p:sp>
      <p:sp>
        <p:nvSpPr>
          <p:cNvPr id="16" name="Text 6"/>
          <p:cNvSpPr txBox="1"/>
          <p:nvPr/>
        </p:nvSpPr>
        <p:spPr>
          <a:xfrm>
            <a:off x="810175" y="420660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рельефе нужны для строительства, прокладки дорог, поиска полезных ископаемых и оценки опасных процессов. Без них трудно безопасно планировать освоение территории.
</a:t>
            </a:r>
            <a:endParaRPr lang="en-US" sz="8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 рельеф: Земля в движении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создаёт основу земной поверхности, а рельеф постоянно меняется под действием внутренних и внешних сил. Поэтому наша планета остаётся живой системой с горами, равнинами, впадинами и активными зонами.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2026-06-02T13:30:55Z</dcterms:created>
  <dcterms:modified xsi:type="dcterms:W3CDTF">2026-06-02T13:30:55Z</dcterms:modified>
</cp:coreProperties>
</file>