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превращает слово в музыку и образ?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Поэт: человек, который превращает мысли и чувства в стихи
</a:t>
            </a:r>
            <a:endParaRPr lang="en-US" sz="243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поэта в школе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помогает увидеть, как личные чувства, история и язык соединяются в художественном слове. Через стихи легче понять эпоху, характер автора и то, почему некоторые строки остаются важными на протяжении многих лет.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отличается от прозы тем, что его текст делится на строки и строфы, а звучание становится особенно важным. Ритм помогает словам звучать организованно и запоминаться.
</a:t>
            </a:r>
            <a:endParaRPr lang="en-US" sz="118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слово ценится не только по смыслу, но и по интонации, месту в строке и сочетанию с другими словами. Поэтому даже короткая строка может передавать сильное чувство или яркий образ.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Стихотворный текст часто строится на повторах, паузах, метафорах, эпитетах и сравнениях. Эти средства делают речь выразительной и помогают читателю не только понять, но и почувствовать смысл.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стихотворением
</a:t>
            </a:r>
            <a:endParaRPr lang="en-US" sz="26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и первая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редко появляется сразу в готовом виде. Сначала возникает впечатление, мысль или образ, а затем поэт записывает первые строки и проверяет, подходит ли их звучание.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стихотворением
</a:t>
            </a:r>
            <a:endParaRPr lang="en-US" sz="3401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Правка и точное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начинается правка. Меняются слова, порядок строк и рифмы, чтобы текст стал точнее и выразительнее. Иногда автор убирает лишнее, чтобы главная мысль звучала сильнее.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стихотворная речь отличается от прозаической.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сильнее опирается на форму и звучание, поэтому даже короткий текст может быть очень выразительным.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189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476397"/>
            <a:ext cx="700800" cy="622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поэзии
</a:t>
            </a:r>
            <a:endParaRPr lang="en-US" sz="3069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описывают времена года, пейзажи и красоту мира. Через природу они передают настроение, тишину, радость, тревогу или чувство гармонии.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показывает радость, надежду, разлуку и внутренние переживания человека. В ней важны искренность, точность чувства и бережное отношение к слову.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показать внутренний мир человека, его сомнения, мечты и конфликт с окружающим миром. Особенно часто она встречается у поэтов, размышляющих о судьбе личности.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обращаются к памяти, чтобы сохранить личный опыт, важные события и голоса времени. Такие стихи помогают читателю лучше понять и прошлое, и самого себя.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помогает поэтам говорить о языке, истории, памяти и любви к своей стране. В таких стихах особенно заметны чувство причастности и уважение к прошлому.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чаще всего встречаются в стихах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одно средство часто усиливает другое: образ становится ярче, если рядом есть точное звучание и выразительная интонация.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и метафора выделяются чаще всего, потому что именно они быстрее всего создают образ и настроение.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оценка по материалам школьного анализа лирики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стихотворение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процесс работы поэта над текстом.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окончания строк и помогает стихотворению звучать завершённо. Она делает текст более стройным и помогает читателю удерживать его в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организует чередование ударных и безударных слогов. Благодаря ему стихотворение звучит музыкально, а чтение вслух становится особенно выразительным и плавным.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Строфа объединяет несколько строк в одну смысловую часть. В школьной поэзии часто встречаются четверостишия, потому что их удобно читать, анализировать и запоминать.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Рифма, ритм и строфа как основа стихотворной речи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которых изучают в школе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ясность и 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Пушкина обычно узнают сразу: внимательный взгляд, спокойная поза, сдержанная одежда. Рядом хорошо смотрятся обложки сборников и страницы с правками. Его поэзия помогает увидеть, как простота речи может сочетаться с глубиной мысли и живым чувством.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сила и 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Лермонтова подходят строгие цвета, горный пейзаж и образ одинокого человека. На иллюстрациях можно показать рукописные строки и портреты разных лет. Его стихи часто звучат напряжённо, потому что в них слышны протест, размышление и чувство одиночества.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Ахматова: разные голоса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легко связывается с деревенским пейзажем, полем и светлой природой, а Ахматова — с тишиной, памятью и сосредоточенным взглядом. Для этих авторов особенно выразительны портреты, сборники и рукописи, где видно, как рождается точная поэтическая речь.
</a:t>
            </a:r>
            <a:endParaRPr lang="en-US" sz="1479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Тютчев: контраст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часто изображается динамично: крупный шрифт, резкие линии, плакатная энергия. Тютчев, наоборот, связан с размышлением о природе и мире. Такое сопоставление помогает увидеть, насколько по-разному поэты могут говорить о важном.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сохраняет живой язык своей эпохи: в стихах остаются слова, интонации и представления времени, которые помогают понять, как люди чувствовали и думали.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поэзию можно говорить о войне, любви, свободе, памяти и других важных темах кратко, но очень точно, поэтому стихотворные строки легко запоминаются.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удачные строки становятся крылатыми выражениями, цитируются в речи, входят в песни и превращаются в часть общей культурной памяти.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помогает обществу увидеть привычные вещи по-новому: одно точное слово или образ могут передать то, что трудно объяснить обычной прозой.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 важен для общества
</a:t>
            </a:r>
            <a:endParaRPr lang="en-US" sz="2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46711"/>
            <a:ext cx="4231200" cy="2694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и их особенности
</a:t>
            </a:r>
            <a:endParaRPr lang="en-US" sz="2833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поэтов школьного курса по темам и характерным чертам их поэзии.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поэта свой круг тем и свой голос, поэтому русская поэзия в школьном курсе показывает несколько разных способов говорить о мире.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литературе; обобщение характерных тем и особенностей поэтов XIX–XX веков.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школьной лирики, которые встречаются чаще всего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темы, которые чаще всего помогают говорить о чувствах, образах природы и личном опыте в поэтическом тексте.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остаются природа, любовь и Родина; темы школы и взросления встречаются реже, но особенно близки подросткам.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тем, часто изучаемых в школьном курсе русской поэзии XIX–XX веков.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Поэту нужна наблюдательность: он замечает детали, которые другие могут не увидеть, и превращает обычное впечатление в яркий художественный образ.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и навыки нужны поэту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чувствовать звучание слова, ритм строки и точность выражения, чтобы подобрать не просто красивое, а самое верное слово для мысли и настроения.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должен уметь работать с черновиками: читать, исправлять, сокращать лишнее и возвращаться к тексту снова, пока стихотворение не станет цельным.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стихотворение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поэт проходит путь от первого впечатления до окончательного текста.
</a:t>
            </a:r>
            <a:endParaRPr lang="en-US" sz="9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музыка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легко становятся песнями, потому что в них уже есть ритм, интонация и повтор. Музыка подчеркивает чувство, которое поэт заложил в строках, и делает его особенно заметным.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размер, припевные повторы и сильные образы помогают стихотворению звучать как песня. Поэтому поэтический текст часто читают и поют, а не только изучают на уроке.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использует поэт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создать зрительный образ, а глаголы делают стихотворение более живым и динамичным.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слова, которые называют предмет и действие; выразительные тропы и повторы усиливают настроение и смысл.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средств, наиболее типичных для школьного анализа поэтического текста.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тему и настроение: о чем говорит текст и какое чувство он вызывает — спокойствие, грусть, радость, тревогу или восхищение.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выделите главную мысль и ключевые образы: именно они помогают понять, что поэт считает самым важным и на чем строится смысл стихотворения.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обратите внимание на рифму, ритм, повторы и звуковые созвучия: они часто подсказывают, какие слова несут особую нагрузку.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перечитать стихотворение вслух: так легче заметить, как форма текста поддерживает содержание и почему отдельные строки звучат особенно сильно.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внимательнее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8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поэта и их художественный эффект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художественные приемы помогают сделать стихотворение образным, точным и запоминающимся.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прием решает свою задачу, но вместе они делают речь поэта яркой, выразительной и легко запоминающейся.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литературы: основные средства художественной выразительности.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— мастер слова, чувства и памяти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мысль, чувство и звучание, чтобы создать образ, который запоминается надолго. Именно поэтому поэзия помогает лучше понимать язык, историю и самого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2026-05-23T03:31:44Z</dcterms:created>
  <dcterms:modified xsi:type="dcterms:W3CDTF">2026-05-23T03:31:44Z</dcterms:modified>
</cp:coreProperties>
</file>