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Немецко-русский словарь: помощник на уроке немецкого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понять немецкие слова без лишних догадок.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дети уже читают короткие немецкие слова и простые фразы. Словарь быстро подсказывает значение незнакомого слова, помогает не ошибиться в переводе и замечать, как слово меняется в разных заданиях.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словарь нужен третьекласснику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статья обычно начинается с немецкого слова, затем даётся русский перевод. Часто рядом есть пример, который показывает, как слово работает в живой фразе.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в словаре обычно указан артикль der, die или das. Это помогает сразу запомнить род слова и не путать похожие существительные при чтении и письме.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указывают начальную форму и значение действия, а у прилагательных — признак предмета. Такие пометы делают перевод точнее и помогают строить простые предложения без ошибок.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словарная статья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буквы в немецком языке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Умляуты и буква ß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есть буквы ä, ö, ü и ß. Они меняют написание слова и часто влияют на его звучание. Из-за них знакомое слово может выглядеть совсем иначе.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 для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такие буквы особенно важны, потому что они встречаются в учебных словах, названиях животных и предметов. Если читать их внимательно, словарь становится намного понятнее.
</a:t>
            </a:r>
            <a:endParaRPr lang="en-US" sz="17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344" y="2529223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немецкие слова читаются по-особенному
</a:t>
            </a:r>
            <a:endParaRPr lang="en-US" sz="2791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гласные в немецком языке тянутся дольше обычного. Если заметить это вовремя, слово звучит аккуратнее и легче узнаётся при чтении коротких текстов и заданий.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r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r в немецком языке может звучать мягче, чем в русском. Поэтому слово сначала лучше услышать или прочитать по подсказке в словаре, а потом повторить вслух.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ch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ch встречается во многих словах, например в ich и auch. Оно читается не так, как привычные русские буквы, поэтому школьнику полезно смотреть на произношение рядом со словом.
</a:t>
            </a:r>
            <a:endParaRPr lang="en-US" sz="15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есть слова, которые очень похожи по написанию, но означают совсем разное. Например, rot — это «красный», а Rat — «совет».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легко спутать, если читать слишком быстро. Словарь показывает точное написание и перевод, а пример помогает понять, какое значение подходит именно в этом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72750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927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90000" y="1736750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0080" y="1772750"/>
            <a:ext cx="337500" cy="27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88468" y="1757750"/>
            <a:ext cx="337500" cy="30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темы для начинающего ученика
</a:t>
            </a:r>
            <a:endParaRPr lang="en-US" sz="2650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школе встречаются на каждом уроке: класс, тетрадь, книга, парта. Они нужны, чтобы понимать задания и спокойно отвечать на простые вопросы учителя.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числа нужны для описания предметов, рисунков и игрушек. С их помощью ученик может назвать количество, выбрать правильный ответ и составить очень простое предложение.
</a:t>
            </a:r>
            <a:endParaRPr lang="en-US" sz="1135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игрушки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 еду и игрушки близки детям и часто встречаются в упражнениях. Они помогают говорить о том, что нравится, что лежит на столе и с чем можно играть.
</a:t>
            </a:r>
            <a:endParaRPr lang="en-US" sz="1229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 легко запоминаются по картинкам и маленьким историям. Эти слова особенно любят задания с иллюстрациями, где нужно быстро узнать зверя и назвать его по-немецки.
</a:t>
            </a:r>
            <a:endParaRPr lang="en-US" sz="1080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семье помогают рассказать о маме, папе, брате и сестре. Такие слова часто появляются в коротких диалогах и небольших текстах для чтения.
</a:t>
            </a:r>
            <a:endParaRPr lang="en-US" sz="12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удобно: слово запоминается целиком, а не по кусочкам. Тогда проще читать, переводить и не теряться в новых заданиях.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существительные бывают мужского, женского и среднего рода. В словаре это обычно видно по артиклям der, die и das, которые лучше запоминать вместе со словом.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существительных есть форма множественного числа, и она образуется по-разному. Поэтому словарь помогает увидеть не только перевод, но и нужную грамматическую форму сразу.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Существительные: род и множественное число
</a:t>
            </a:r>
            <a:endParaRPr lang="en-US" sz="2788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Глаголы: слова, которые называют действия
</a:t>
            </a:r>
            <a:endParaRPr lang="en-US" sz="2603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двигаются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действия, поэтому они часто встречаются в коротких немецких фразах. В словаре рядом с ними стоит начальная форма и перевод, чтобы ученик сразу понял, что делает герой предложения. Это очень помогает при чтении и составлении простых ответов.
</a:t>
            </a:r>
            <a:endParaRPr lang="en-US" sz="107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 помогает строить фразу
</a:t>
            </a:r>
            <a:pPr algn="ctr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глаголами легко говорить о школе, доме и играх: gehen, lesen, spielen. Ребёнок видит слово в словаре, запоминает его значение и потом может использовать в предложении вроде Ich gehe. Так немецкая фраза собирается почти как конструктор.
</a:t>
            </a:r>
            <a:endParaRPr lang="en-US" sz="1060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повседневной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особенно полезны в заданиях про обычный день. Они помогают сказать, что ученик идёт, читает, рисует или играет. Когда рядом есть точный перевод, новое слово перестаёт пугать и начинает работать на уроке.
</a:t>
            </a:r>
            <a:endParaRPr lang="en-US" sz="11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цвет, размер и другие признаки предметов, людей и животных. С их помощью можно сказать, что игрушка большая, тетрадь новая или кот маленький.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Прилагательные: какие предметы и люди
</a:t>
            </a:r>
            <a:endParaRPr lang="en-US" sz="3178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перевод прилагательного помогает выбрать нужное слово для описания класса, книги, погоды или картинки. Это делает ответ точнее и красивее, даже если предложение очень короткое.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умеют сравнивать: größer, kleiner. Такие формы нужны, когда хочется сказать, что один предмет больше или меньше другого, а не просто назвать его.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прилагательные удобны ещё и тем, что они легко соединяются с другими словами. Так можно быстро составить простое и понятное предложение без лишней сложности.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вежливые фразы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фразы, как guten Morgen, danke schön и bitte sehr, превращают отдельные слова в живую речь. С ними ученик может составить короткий диалог без лишних усилий и не растеряться у доски.
</a:t>
            </a:r>
            <a:endParaRPr lang="en-US" sz="1522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утром
</a:t>
            </a:r>
            <a:pPr algn="r" indent="0" marL="0">
              <a:lnSpc>
                <a:spcPct val="100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guten Morgen помогает начать разговор по-доброму и звучит очень естественно на уроке. Её легко запомнить, потому что она подходит для приветствия учителя, одноклассников и даже сказочного персонажа в диалоге.
</a:t>
            </a:r>
            <a:endParaRPr lang="en-US" sz="1456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благодарность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danke schön и bitte sehr часто встречаются вместе. Они учат детей не только говорить спасибо, но и отвечать на благодарность спокойно и учтиво, как настоящие маленькие знатоки немецкого языка.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auf Wiedersehen нужна в конце разговора, когда пора заканчивать занятие или прощаться после ответа. Она делает речь завершённой и вежливой, а ученику помогает красиво поставить точку.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 на первую букву слова и найти нужное место по алфавиту. Если слово начинается одинаково с другим, помогает вторая и третья буквы. Так поиск идёт быстро и без лишней путаницы.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найти слово в словаре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найдено, важно прочитать всё словарное гнездо до конца. Рядом могут стоять пометы о теме, произношении или части речи, и именно они подсказывают, как правильно использовать слово в задании.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немецкие слова ведут себя как настоящие хитрецы: написаны одинаково, а переводятся по-разному. Поэтому нельзя хвататься за первое значение, не посмотрев на весь контекст.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несколько значений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Bank может означать скамейку, а может — банк. Словарь показывает оба варианта, чтобы ученик не перепутал место для отдыха с местом, где хранят деньги.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верный перевод, нужно прочитать пример предложения. Он показывает, какое значение подходит именно здесь, а не в соседнем упражнении или в другой теме.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это особенно важно: одно слово может менять смысл в зависимости от фразы. Значит, словарь нужно читать внимательно, почти как маленький детектив.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на уроке и дома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уроке: словарь рядом с тетрадью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учебник, тетрадь и открытый словарь. Ученику нужно быстро проверить новое слово, чтобы прочитать задание или составить короткое предложение. Так работа идёт спокойнее, а ошибки не прячутся в тетради.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Дома: словарь помогает повторять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словарь становится помощником для карточек и повторения тем. Ребёнок смотрит перевод, читает пример и проверяет себя ещё раз. Такая тихая тренировка помогает словам надолго поселиться в памяти.
</a:t>
            </a:r>
            <a:endParaRPr lang="en-US" sz="13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учить группами: по теме, по картинке или по действию. Так мозг быстрее находит нужную полочку, а новое слово не теряется среди других, как носок после стирки.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новые слова легче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несколько раз встречать одно и то же слово в учебнике, тетради и игре. Короткие повторения работают лучше длинного зубрёжного марафона и не успевают надоесть.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Запоминанию помогают простые примеры из жизни: школа, семья, игрушки, еда и животные. Если слово связано с понятным образом, его легче вспомнить на уроке и даже в нужный момент у доски.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со словарём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смотреть на артикль и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запоминают только перевод и забывают про der, die и das. Ещё легко потерять умлауты ä, ö, ü, а потом удивляться, почему слово выглядит иначе.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читать пример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брать первое значение без проверки. Пример предложения показывает, какой перевод нужен именно здесь. Если его пропустить, смысл может получиться смешным или совсем неверным.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в русском языке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живёт в немецком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появляется и долго используется в немецкой речи. Потом его замечают люди, которые общаются, учатся и путешествуют между языками.
</a:t>
            </a:r>
            <a:endParaRPr lang="en-US" sz="1355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переходит в русский язык
</a:t>
            </a:r>
            <a:pPr algn="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закрепляются в русском языке и становятся привычными. Среди таких примеров — бутерброд, шлагбаум, лейбл и галстук.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их узнаём без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звучат знакомо, поэтому изучение немецкого языка становится интереснее. Иногда ученик даже улыбается: оказывается, соседнее слово уже давно живёт рядом.
</a:t>
            </a:r>
            <a:endParaRPr lang="en-US" sz="12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страница словаря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Заголовочное слово — как вход в маленькую комнату
</a:t>
            </a:r>
            <a:pPr algn="ctr" indent="0" marL="0">
              <a:lnSpc>
                <a:spcPct val="100000"/>
              </a:lnSpc>
              <a:buNone/>
            </a:pPr>
            <a:r>
              <a:rPr lang="en-US" sz="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стоит немецкое слово, а рядом — его перевод и грамматические пометы. По этой первой строке ученик сразу понимает, куда попал и что ищет дальше. Это похоже на табличку у двери: коротко, понятно и очень полезно.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предложения показывает слово в деле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часто идёт пример употребления, и слово словно выходит на сцену. Теперь видно, как оно работает в фразе, с кем дружит и какой смысл выбирает в конкретном предложении.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помогают не ошибиться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могут быть указаны часть речи, произношение и другие важные пометы. Они помогают читать слово увереннее, различать похожие варианты и использовать его аккуратно, без языковых сюрпризов.
</a:t>
            </a:r>
            <a:endParaRPr lang="en-US" sz="11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словарь быстро помогает найти нужное слово и не заставляет долго блуждать по страницам. Для школьника это особенно важно: меньше поиска, больше времени на понимание и запоминание.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должен быть хороший словарь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должны быть точные переводы, короткие примеры и простые пояснения. Тогда ребёнок видит не только значение слова, но и то, как оно живёт в предложении.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словарь включает нужные для уроков темы и знакомые школьнику слова. Он не перегружает лишней информацией, а подаёт материал ясно, спокойно и по делу.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словарь поддерживает ученика, а не пугает его. С ним легче шаг за шагом учиться немецкому языку и чувствовать себя увереннее на каждом уроке.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понять слово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Немецко-русский словарь — это надёжный помощник для чтения, перевода и запоминания. Он учит смотреть на слово внимательнее и понимать его смысл не по одному кусочку, а по всей фразе.
</a:t>
            </a:r>
            <a:endParaRPr lang="en-US" sz="391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2026-05-25T03:14:16Z</dcterms:created>
  <dcterms:modified xsi:type="dcterms:W3CDTF">2026-05-25T03:14:16Z</dcterms:modified>
</cp:coreProperties>
</file>