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как выражать кинематографические предпочтения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важен для подростков 9 класса, открывая возможность для обсуждения на английском.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фильмов в повседневной жизни подростков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фильмов становится главным развлечением среди 9-классников, активно влияя на их интересы и развитие навыков английского языка через обмен мнениями и онлайн-платформы.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фильмовый вкус и как он формируется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Фильмовый вкус отражает личные предпочтения в жанрах, актёрах и кинематографических стилях, формируясь под влиянием ближайшего окружения и семейных традиций.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вкусы меняются с ростом самостоятельности и интересов, что отражает переход к более зрелым фильмам и новым жанрам.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англоязычные ресурсы расширяют кругозор подростков, способствуя выбору фильмов по национальному происхождению и режиссёрам.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0721"/>
            <a:ext cx="5433300" cy="7640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100750"/>
            <a:ext cx="5433300" cy="7640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2962578"/>
            <a:ext cx="5433300" cy="7640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0750" y="3824411"/>
            <a:ext cx="5433300" cy="7640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фильмов, популярные у подростков 9 класса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завораживает и вдохновляет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Фантастические фильмы нравятся подросткам за захватывающие сюжеты и спецэффекты. Пример — серия «Harry Potter», объединяющая магию и приключения.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099829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 для лёгкого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Комедийные фильмы помогают отвлечься и поднять настроение. Молодёжь часто выбирает «Spider-Man» с элементами юмора и экшена.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2961657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для всех возрастов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Анимационные ленты, например, «Zootopia», привлекают подростков яркими персонажами и глубокими темами, понятными взрослым и детям.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79950" y="382349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Триллеры и приключения — запас адреналина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приключений и триллеров пользуются спросом за динамику и напряжённость. «Avengers» — пример эпических сражений и героизма.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выбора фильма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Трейлеры и отзывы сверстников играют важную роль, формируя первое впечатление о фильме и вызывая интерес к просмотру.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рекомендации школьных учителей стимулируют выбор фильмов с образовательным или культурным подтекстом.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Рейтинги на популярных киноресурсах влияют на решение, особенно если фильм имеет высокую оценку и положительные комментарии.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на уроках английского языка и подборки фильмов для изучения усиливают мотивацию к просмотру и активной работе с материалом.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21503"/>
            <a:ext cx="5253300" cy="20781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рекомендаций фильмов: сравнение популярности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 друзьям и платформам доверяют девятиклассники при выборе фильмов.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наиболее доверяют рекомендациям сверстников и трендам в социальных сетях.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школьного опроса, Москва,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ориентируется на советы одноклассников и положительные отзывы на англоязычных сайтах, выбирая фильм с удобным уровнем языка и интересным сюжетом.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наличию субтитров, чтобы быстрее понять диалоги и не пропустить важные детали.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учитывается возможность обсудить фильм на уроке английского с одноклассниками, что повышает мотивацию к просмотру.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 выбора фильма учеником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мнение о фильме на английском языке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фразы для первого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простые выражения: 'I liked', 'It was exciting', чтобы быстро поделиться эмоциями от фильма и начать обсуждение.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Детальное аргументирование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Расскажите, почему фильм понравился или нет, упоминая сюжет, актёрскую игру, музыку или спецэффекты для убедительности.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для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Применяйте готовые конструкции, такие как 'My favorite part was…', чтобы включиться в разговор и развивать речевые навыки на уроках английского.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prefer comedies because they make me laugh and help me relax after school, создавая хорошее настроение.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фразы для выражения кино предпочтений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enjoy dramas as they make me think deeply about life and understand characters' emotions better.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dislike horrors because they scare me and неприятные сцены мешают расслабиться.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fantasy films for their imaginative worlds and special effects, которые позволяют уйти от повседневности.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0721"/>
            <a:ext cx="5433300" cy="7640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100750"/>
            <a:ext cx="5433300" cy="7640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2962578"/>
            <a:ext cx="5433300" cy="7640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0750" y="3824411"/>
            <a:ext cx="5433300" cy="7640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фильмов среди подростков 9 класса в 2023 году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Avatar: The Way of Water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блокбастер привлекает удивительной графикой и экологическим посылом, оставляя зрителей впечатлёнными визуальными эффектами.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099829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Stranger Things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Популярный сериал с мистикой и приключениями, который увлекает подростков своей ностальгической атмосферой 80-х.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2961657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Avengers: Endgame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Фильм-мегахит с эпическим сюжетом и любимыми супергероями, завершает важную главу во франшизе Marvel.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79950" y="382349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Luca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анимационный фильм о дружбе и приключениях, который нравится за яркие персонажи и позитивное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предпочтений жанров у учащихся 9 класса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фантастики и комедии отмечается на фоне стабильного интереса к анимации и триллерам за последние три года.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лидирует, что отражает интерес подростков к новым технологиям и приключениям в кино.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среди 150 учеников 9 класса, Москва,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просмотр фильмов с родителями помогает расширить словарный запас и улучшить понимание английской речи у подростков.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школьных заданий в выборе англоязычного кино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кино на английском языке интегрируется в домашние задания, что стимулирует активное использование новых лексических конструкций.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учителя чаще рекомендуют фильмы с образовательной ценностью, способствующие познанию культуры и развитию языковых навыков.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8476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33801" y="2362487"/>
            <a:ext cx="1503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мнениями о фильмах среди сверстников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чаты и онлайн-группы дают учащимся платформу для свободного обмена впечатлениями и аргументирования своих точек зрения.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Офлайн-клубы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встречи и просмотры фильмов в клубах развивают умение слушать и выражать мысли устно на английском языке.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Разносторонний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мнениями помогает понимать разные интерпретации сюжета и способствует развитию критического мышления у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Аргументирование своих кино-предпочтений на английском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связки помогают выражать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слов 'because', 'for example' и 'in my opinion' делает речь более связной и убедительной. Эти конструкции помогают четко пояснить причины своих выборов.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аргументации на 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«I like fantasy movies because of their special effects and exciting stories» демонстрирует, как можно обосновать свои предпочтения, сопровождая их конкретными примерами.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кинокритики и англоязычных блогеров на подростков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Видеообзоры и рецензии на платформах, таких как TikTok и YouTube, становятся популярным источником информации о фильмах для подростков.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практикуют новые фразы и выражения из обзоров, что способствует развитию навыков речи и письма на английском.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помогает выявлять достоинства и недостатки фильмов, расширяя понимание жанров и стилистических приемов.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отзыва о фильме на английском языке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сюжета и эмоциональное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отзыв с краткого пересказа фильма и выражения своих эмоций, чтобы сразу заинтересовать слушателя или читателя.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сильных и слабых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 рассматривайте актерскую игру, сюжет, музыку и спецэффекты, указывая, что понравилось, а что вызвало сомнения.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оценка и рекомендация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отзыв оценкой по шкале и ответом на вопрос, стоит ли смотреть фильм, что помогает формализовать мнение.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Кинопоиск предлагает широкий выбор русскоязычных фильмов с посвященными англоязычными подборками и субтитрами.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Netflix специализируется на оригинальном англоязычном контенте с качественными субтитрами и регулируемой скоростью воспроизведения.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IVI обеспечивает доступ к фильмовым коллекциям для подростков и позволяет обсуждать просмотренное с одноклассниками в интегрированных сообществах.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для изучения английского через кино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онлайн-платформ по доступу к англоязычному кино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параметры трёх популярных сервисов, включая стоимость, ассортимент фильмов и качество субтитров.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Netflix предлагает наиболее широкий выбор англоязычного контента с качественными субтитрами, подходящими для изучения языка.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онлайн-платформ,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влияние фильмов на развитие языковых и социальных навыков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просмотр фильмов на английском улучшает восприятие различных акцентов и интонаций в речи.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расширяют культурный кругозор и знакомят с традициями и обычаями англоязычных стран.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сюжетов способствует развитию критического мышления и умению формулировать свои мысли на английском языке.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просмотр и обсуждение укрепляют коммуникативные навыки и умение слушать, поддерживая социальное взаимодействие среди подростков.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делиться своими кино-предпочтениями на английском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фильмов развивает языковые и социальные навыки, помогает находить друзей и лучше понимать культуру. Такой подход делает изучение английского интересным и эффективным.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2026-05-07T05:12:48Z</dcterms:created>
  <dcterms:modified xsi:type="dcterms:W3CDTF">2026-05-07T05:12:48Z</dcterms:modified>
</cp:coreProperties>
</file>