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систем линейных уравнений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две неизвестные точно, а не подбором.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системы уравнений в задачах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помогают переводить жизненные ситуации на язык алгебры: покупки, движение, возраст, числа. Они позволяют записать условия кратко, найти две величины одновременно и сразу проверить, верен ли ответ.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линейных уравнений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 — это два или более уравнения, в которых неизвестные связаны между собой и должны удовлетворять каждому равенству одновременно.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содержит переменные только в первой степени, без квадратов, произведений неизвестных и других сложных выражений.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уравнениях системы используются одни и те же неизвестные, например x и y, поэтому решения сравниваются сразу для обоих выражений.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считается не одно число, а упорядоченная пара значений, которая делает верными все уравнения системы.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найденные числа в каждое уравнение и получить верные равенства, значит, пара действительно является решением системы.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условие текстовой задачи превращается в уравнения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в условии все известные величины: числа, единицы измерения и связи между ними. Это помогает не пропустить важную информацию.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неизвестные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обозначаем две искомые величины, чаще всего x и y. Так удобно записывать условия кратко и без лишних слов.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схему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полезно сделать таблицу, чертёж или краткую запись. Визуальная опора показывает, какие данные связаны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переводим словесные связи в алгебраические равенства и получаем систему, которую можно решить одним из изученных способов.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условия задачи в систему уравнений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из уравнений удобно выразить одну переменную через другую, чтобы получить более простую запись для дальнейших 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во второе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подставляют в другое уравнение. Так система превращается в одно уравнение с одной неизвестной.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величину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Решив полученное уравнение, находят значение одной переменной, а потом подставляют его обратно и вычисляют вторую.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пару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проверить, верна ли найденная пара чисел в обоих уравнениях. Это помогает избежать ошибки в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можно ли сделать коэффициенты при одной переменной одинаковыми или противоположными, чтобы она исчезла при сложении.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одно или оба уравнения умножают на число. Это позволяет получить удобные коэффициенты без изменения решения системы.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нужному виду уравнения складывают или вычитают. В результате остаётся одно уравнение с одной неизвестной.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одну переменную, затем подставляют её в исходное уравнение и находят вторую. Ответ обязательно проверяют.
</a:t>
            </a:r>
            <a:endParaRPr lang="en-US" sz="12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свойствам методов на основе школьного курса алгебры 7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показывают, что каждый способ сильнее в своей ситуации: одни методы быстрее, другие понятнее, а графический подход лучше всего раскрывает смысл пересечения прямых.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текстовых задач обычно практичнее подстановка и сложение, а графический метод особенно полезен для понимания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21899"/>
            <a:ext cx="5037900" cy="16002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какой способ решения удобнее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трёх способов решения систем линейных уравнений.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чаще применяются в задачах, а графический метод лучше использовать для объяснения идеи решения.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и точка пересечения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с двумя переменными можно изобразить как прямую на координатной плоскости. Для системы строят сразу две такие прямые.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показывает пару чисел, которая подходит обоим уравнениям. Это и есть решение системы.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пересечения читают как значения неизвестных. Поэтому графический метод помогает увидеть ответ не только вычислением, но и наглядно.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подставьте найденные значения вместо x и y в каждое уравнение системы. Если после вычислений получаются верные равенства, значит пара чисел подходит одновременно обоим условиям.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совпадения в одном уравнении недостаточно. Нужно убедиться, что выполняется и второе равенство, иначе ответ не может считаться решением всей системы.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текстовой задаче проверьте, соответствует ли ответ описанной ситуации. Например, не может получиться отрицательное количество предметов или дробное число там, где нужны целые штуки.
</a:t>
            </a:r>
            <a:endParaRPr lang="en-US" sz="1111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сравнить ответ с единицами измерения из условия: рубли, километры, часы, минуты или штуки. Это помогает заметить ошибку ещё до записи окончательного ответа.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покупки и стоимость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обычно даны общая стоимость покупки и число предметов двух видов. По этим данным можно составить два уравнения и найти цену каждого товара.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 неизвестные берут цену одного предмета и количество товаров каждого вида. Тогда условия задачи легко переводятся на язык алгебры без лишних предположений.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выражает количество предметов, а второе — общую сумму денег. В результате получается система, где обе связи между величинами записаны точно и кратко.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позволяет получить точный ответ без подбора и сразу проверить, совпадает ли найденная сумма с условием. Это особенно полезно в задачах с несколькими видами товаров.
</a:t>
            </a:r>
            <a:endParaRPr lang="en-US" sz="11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выписывают, что известно о пути, скорости и времени на каждом участке движения. Это помогает увидеть, какие величины нужно найти.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Составляем два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участка используют формулу s = vt. Если известны разные данные для двух отрезков пути, получают систему из двух уравнений.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и 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системы определяют неизвестную скорость, время или расстояние и обязательно сверяют ответ с условием. Особенно важно это в задачах на встречное движение и движение в одном направлении.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возраст и числа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сейчас и позже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возрастных задачах удобно сравнивать два момента времени: сейчас, через несколько лет или несколько лет назад. Тогда разница в возрасте остаётся постоянной, а уравнения становятся понятнее.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числа часто используют сумму, разность или кратное отношение. Если известна разность, меньшее число удобно обозначить через x, а большее — через x плюс разность.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число в несколько раз больше другого, связь между ними записывают через коэффициент. Это упрощает составление уравнений и помогает быстрее найти оба значения.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сразу определить, что обозначает каждая переменная. Если переменные выбраны ясно, легче не перепутать числа и правильно перевести условие в систему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«Системы линейных уравнений»; условное ранжирование ошибок для 7 класса, 2025
</a:t>
            </a:r>
            <a:endParaRPr lang="en-US" sz="7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в вычислениях, а на этапе перевода текста в уравнения. Поэтому полезно каждый раз перечитывать условие и сверять обозначения переменных.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неверным выбором неизвестных и знаками при переносе слагаемых. Аккуратная запись почти всегда снижает число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уравнения по таблице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величины описаны в задаче: цена, количество, скорость, время или возраст. После этого удобно сразу понять, что именно нужно найти.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Заполнить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таблицу по строкам записывают величину, её обозначение, известное значение и связь с другими данными. Такая запись делает условие наглядным и коротким.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два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заполнена, легче увидеть, какие две зависимости можно превратить в уравнения. Обычно одно из них связано с количеством, а другое — с общей величиной.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полезно ещё раз посмотреть, совпадают ли обозначения и единицы измерения. Это помогает избежать путаницы и сразу заметить лишние или пропущенные данные.
</a:t>
            </a:r>
            <a:endParaRPr lang="en-US" sz="11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к системе уравнений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данные и сохранить смысл задачи при переводе на язык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 на школьный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кассе продают билеты двух видов: для детей и для взрослых. Известны общая выручка и количество проданных билетов, но неизвестны цена каждого вида и их число. Такая ситуация легко превращается в систему уравнений.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на ярмарке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ярмарке продают пирожки и сок. Если известна сумма покупки и число каждого товара, можно найти цену одного предмета и количество проданных товаров. Для иллюстрации подойдёт стол с ценниками и корзиной покупок.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автобусе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могут быть известны расстояние и время на двух участках пути, а скорость нужно определить. Тогда система помогает связать данные о движении и получить точный ответ. Здесь удобно показать автобус и дорожный маршрут.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рядом с нами: где встречаются системы уравнений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«Решение задач с помощью систем линейных уравнений»;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решение задачи с помощью системы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учит не только вычислять, но и объяснять, почему ответ верный. Он соединяет текст задачи, алгебру и привычные жизненные ситуации.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результата одинаково важны: точность, проверка и практический смысл. Именно поэтому системы уравнений так полезны в школьных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уравнений: от условия к точному ответу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помогают перевести текст задачи на язык алгебры и найти две неизвестные сразу. Если правильно выбрать переменные, аккуратно записать уравнения и проверить ответ, решение будет надёжным и понятным.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2026-05-29T23:20:46Z</dcterms:created>
  <dcterms:modified xsi:type="dcterms:W3CDTF">2026-05-29T23:20:46Z</dcterms:modified>
</cp:coreProperties>
</file>