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и подобие фигур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сохраняет форму, меняя размер и масштаб.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гомотетия в 9 классе?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понимать подобие, работать с чертежами, картами и моделями, а также решать задачи на длины, периметры и площади.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гомотетии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41331" y="2947352"/>
            <a:ext cx="3265120" cy="9202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преобразования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задаётся относительно точки O: каждая точка фигуры переходит на луч из центра. Именно центр определяет направление перемещения образа.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63642" y="2947352"/>
            <a:ext cx="3265120" cy="9202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k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от центра до образа равно исходному расстоянию, умноженному на |k|. Этот коэффициент показывает, во сколько раз меняется размер фигуры.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52484" y="4685191"/>
            <a:ext cx="3265120" cy="9202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0&lt;k&lt;1 фигура уменьшается, но сохраняет очертания. Это удобно для создания моделей и уменьшенных изображений объектов.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74795" y="4685191"/>
            <a:ext cx="3265120" cy="9202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k=1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коэффициент равен 1, преобразование не меняет фигуру. Точка образа совпадает с исходной, и никакого изменения размера не происходит.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8085948" y="2947352"/>
            <a:ext cx="3265120" cy="9202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k больше 1, изображение получается больше исходного. Все стороны растягиваются одинаково, поэтому форма остаётся той же самой.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гомотетии и соответствующие точки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луч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пара соответствующих точек лежит на одной прямой с центром гомотетии. Поэтому для точек A и A', B и B', C и C' сохраняется одно и то же направление.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76972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вершин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заданы вершины фигуры и их образы, можно проверить правильность построения по лучам, идущим из точки O. Это главное правило гомотетии.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58619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остальных образов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центр и одну пару соответствующих точек, легко восстановить остальные. Для каждой новой вершины нужно провести луч из центра и отложить нужное расстояние.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340267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построения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позволяет строить образ фигуры без сложных вычислений. Достаточно соблюдать направление лучей и одинаковый коэффициент для всех точек.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4771" y="2400298"/>
            <a:ext cx="6052130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коэффициент k влияет на результат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знак и модуль коэффициента меняют размер фигуры и положение её образа.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коэффициента отвечает за масштаб, а знак — за расположение образа относительно центра.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гомотетии в школьной геометрии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сохраняется при гомотетии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95325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не меняются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соответствующие углы остаются равными. Поэтому фигура не искажается, а только становится больше или меньше.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401697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пропорциональны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Длины соответствующих сторон меняются одинаково и сохраняют отношение. Из-за этого фигуры оказываются подобными.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01600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и длины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линейная величина увеличивается или уменьшается в |k| раз. Это относится к сторонам, высотам, радиусам и периметрам.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840831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зависит сильнее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меняется не в |k|, а в k² раз. Поэтому при увеличении фигуры её площадь растёт быстрее, чем длины.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площадь при разных коэффициентах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коэффициент, тем заметнее рост площади: она увеличивается быстрее, чем длины сторон.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зависит от квадрата коэффициента гомотетии, поэтому рост получается нелинейным.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изменения площади при гомотетии, на основе k²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 город
</a:t>
            </a:r>
            <a:pPr algn="l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города небольшая улица и большой проспект изображаются похожими по форме, но разными по размеру. Масштаб помогает перенести реальные расстояния на бумагу, не меняя углов и пропорций. Поэтому карту удобно читать и измерять по ней.
</a:t>
            </a:r>
            <a:endParaRPr lang="en-US" sz="1267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и 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мастерской или на уроке технологии чертёж детали показывает объект уменьшенным или увеличенным, но узнаваемым. Так же работают модели зданий: они сохраняют форму, хотя размеры отличаются от настоящих. Это помогает заранее увидеть результат и проверить пропорции.
</a:t>
            </a:r>
            <a:endParaRPr lang="en-US" sz="1177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Клетчатая тетрадь
</a:t>
            </a:r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клетчатой бумаге легко заметить, как рисунок увеличивается или уменьшается по клеткам. Если сохранить углы и умножить все расстояния на один и тот же коэффициент, получится новая фигура той же формы. Такой приём часто используют на уроках геометрии.
</a:t>
            </a:r>
            <a:endParaRPr lang="en-US" sz="1250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гомотетии в жизни и школе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образа фигуры при гомотетии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образа по центру O и коэффициенту k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и подобие фигур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24833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фигуры получены друг из друга гомотетией, они обязательно имеют одинаковую форму. Меняется только размер, а не общий вид.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31205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соответствующих углов одинаковая величина, поэтому фигуры можно узнавать по очертаниям даже при разном масштабе. Это главный признак подобия.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50772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Пропорциональные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стороны относятся как один и тот же коэффициент. Именно это позволяет сравнивать треугольники, квадраты и другие фигуры.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8970339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способ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 — один из самых понятных способов получить подобные фигуры. Она связывает построение, измерения и реальные примеры из жизни.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подобных треугольников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стороны увеличены одинаково, поэтому форма сохраняется, а размер меняется по одному коэффициенту.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соответствующих сторон равно 2, значит треугольники подобны, а их углы равны.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треугольников из условия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5" y="1268175"/>
            <a:ext cx="24180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-1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задаёт центральную симметрию без изменения размера.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таком коэффициенте фигура переносится через центр, поэтому её положение становится противоположным исходному.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гомотетии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0050" y="2403758"/>
            <a:ext cx="2840688" cy="34021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на координатной плоскости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05657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для точки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центр гомотетии совпадает с началом координат, каждая точка (x, y) переходит в точку (kx, ky), и координаты меняются одинаково по обеим осям.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35731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и уменьшение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k=3 все координаты утроятся, поэтому фигура станет больше; при k=½ координаты уменьшатся вдвое, и изображение станет меньше, но сохранит форму и углы.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65803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запись помогает быстро проверить результат: достаточно умножить каждую координату на коэффициент и сравнить полученные точки с чертежом или вычисленным образом фигуры.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длины, периметры и площади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гомотетии линейные величины изменяются одинаково, а площадь реагирует на коэффициент сильнее, потому что зависит от квадрата.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линейные размеры меняются одинаково, а площадь увеличивается по квадрату коэффициента.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гомотетии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подобия фигур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последовательно установить, можно ли считать фигуры подобными.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7717" y="2233462"/>
            <a:ext cx="55410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2528" y="2213619"/>
            <a:ext cx="346313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24755" y="2248379"/>
            <a:ext cx="589800" cy="5242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36633" y="2223541"/>
            <a:ext cx="554100" cy="554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гомотетии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отношение и разность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гомотетии задаёт отношение соответствующих длин, а не их разность. Если сравнивать стороны неправильно, можно получить неверный масштаб и ошибочный вывод о подобии.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 углы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или уменьшении фигуры углы не изменяются. Ошибка возникает, когда ученик считает, что новая фигура должна быть «шире» или «уже» по углам.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считают площадь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не умножается на k, потому что зависит от двух измерений сразу. Она меняется в k² раз, поэтому при большом коэффициенте растёт особенно заметно.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знак коэффициента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отвечает за размер, а знак — за расположение образа относительно центра. Если знак отрицательный, точка переходит на другую сторону от центра, что важно на чертеже.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Масштабы в реальных объектах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удобно читать как коэффициент, который связывает изображение и реальный объект, даже если на практике он записан по-разному.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первая запись, тем сильнее уменьшение; запись 2:1, наоборот, показывает увеличение модели.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масштабов из школьной геометрии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и круг при гомотетии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сохраняется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гомотетии окружность снова становится окружностью, потому что все её точки удаляются от центра одинаково пропорционально. Форма не искажается, меняется только размер.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76972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изменяется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увеличивается или уменьшается в |k| раз, поэтому достаточно знать коэффициент, чтобы сразу найти новый размер окружности или круга без дополнительных построений.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58619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нужно различать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центр гомотетии не совпадает с центром окружности, на рисунке появляются два разных центра. Это важно, чтобы не перепутать исходную фигуру и её образ.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340267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 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свойство удобно при построениях: можно быстро получить новый круг, проверить результат измерением и сравнить радиусы, не меняя форму фигуры.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4771" y="2400298"/>
            <a:ext cx="6052130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Мини-проверка понимания свойств гомотетии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Проверь, как знак и модуль коэффициента влияют на результат преобразования.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коэффициента определяет изменение размера, а знак — положение образа относительно центра.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гомотетии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 гомотетии и подобии фигур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показывает, как из одной фигуры получить подобную: углы сохраняются, а размеры меняются по одному коэффициенту. Это удобно для чертежей, карт, моделей и решения геометрических задач.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2026-06-03T12:11:35Z</dcterms:created>
  <dcterms:modified xsi:type="dcterms:W3CDTF">2026-06-03T12:11:35Z</dcterms:modified>
</cp:coreProperties>
</file>