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безопасность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каждый день помогают учиться, расти и избегать опасностей.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восьмиклассникам важно знать правила здоровья и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13–14 лет растут учебные нагрузки, увеличивается время за экраном и часто сбивается режим. Поэтому особенно важно беречь здоровье, соблюдать правила безопасности и замечать риски вовремя.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здоровый образ жизни школьника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 разумный режим дня помогают организму восстанавливаться, а мозгу — лучше запоминать и концентрироваться на уроках без лишнего переутомления.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вода и ежедневное движение поддерживают рост, иммунитет, выносливость и хорошее самочувствие в течение учебного дня и после него.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гигиена, чередование учёбы и отдыха, а также отказ от вредных привычек снижают риск болезней, усталости и снижения работоспособности.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восьмиклассника: что занимает сутки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распорядок зависит от расписания уроков, секций и домашних обязанностей.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 сон и учёбу, поэтому важно планировать отдых и движение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типичного распорядка школьника; данные иллюстративные.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 и ужин должны содержать крупы, овощи, фрукты, молочные продукты, мясо, рыбу, яйца и воду. Такое питание помогает сохранять силы, внимание и нормальный обмен веществ.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чипсы, фастфуд и избыток сладостей не дают организму нужных веществ. Они быстро вызывают голод, утомление и повышают риск лишнего веса и проблем с зубами.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подростка: что помогает расти и учиться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нежелательные продукты для подростка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продукты поддерживают здоровье, а какие лучше ограничивать.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рацион должен опираться на полезные продукты, а сладкие напитки и фастфуд — оставаться редким исключением.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основам здорового питания; классификация обобщена.
</a:t>
            </a:r>
            <a:endParaRPr lang="en-US" sz="9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50" y="1992620"/>
            <a:ext cx="212493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нужно не менее 60 минут движения в день. Подойдут ходьба, бег, игры, велосипед, танцы и простые упражнения дома.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укрепляет сердечно-сосудистую и дыхательную системы, помогает легче переносить нагрузку и быстрее восстанавливаться после неё.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за партой и телефоном ослабляет мышцы спины. Перерывы, разминка и правильная поза помогают сохранить осанку.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снижает напряжение, улучшает настроение и помогает лучше сосредоточиться на учёбе, особенно после длительной умственной работы.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важно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регулярная физическая активность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условно оценены по десятибалльной шкале для наглядного 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заметно поддерживают не только форму, но и настроение, координацию и школьную работоспособность.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пример; условная оценка для наглядной диаграммы, без привязки к статистике.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едой, после улицы и после туалета уменьшает передачу микробов. Эта простая привычка защищает от кишечных инфекций и помогает не болеть чаще без необходимости.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как ежедневная мера профилактики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чистка зубов, душ и смена одежды поддерживают чистоту тела, уменьшают риск кариеса, неприятного запаха и кожных проблем, особенно в школьном возрасте.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 и поддержание порядка в личных вещах улучшают качество воздуха, помогают легче дышать и создают более комфортные условия для сна и учёбы.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— это не только аккуратность, но и часть безопасного поведения: она помогает чувствовать себя уверенно дома, в школе и в общественных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замечена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дома и в школе при обнаружении риска или подозрительного предмета.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 со спичками и зажигалками, не оставляй без присмотра включённые приборы и не перегружай розетки. Повреждённые провода и искрение — повод сразу отойти и позвать взрослого.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почувствовал запах дыма или увидел огонь, быстро покинь помещение, закрой за собой дверь и сообщи взрослым. Спокойные и точные действия помогают избежать паники и снизить риск травм.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и электробезопасность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Подход к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у края тротуара, убери отвлекающие предметы и оцени обстановку. Перед переходом убедись, что транспорт остановился и путь действительно свободен.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 проезжей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дорогу только по пешеходному переходу и на разрешающий сигнал светофора. Не выходи на проезжую часть из-за машин и кустов.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Поведение 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или метро держись за поручни, не толкайся и не отвлекайся на телефон. При движении и остановке это помогает сохранить равновесие.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Видимость в тёмное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Световозвращающие элементы на одежде и рюкзаке делают пешехода заметнее для водителей. Особенно важно использовать их вечером, в дождь и в сумерках.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 улице и в транспорте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опасностей для подростков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человек спешит, отвлекается или нарушает привычные правила поведения. В повседневных ситуациях это случается чаще, чем кажется.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распределены по всем сферам жизни, поэтому внимательность нужна постоянно, а не только в необычных обстоятельствах.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повседневных рисков для подростков, составлена по материалам курса ОБЗР
</a:t>
            </a:r>
            <a:endParaRPr lang="en-US" sz="8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237" y="2057985"/>
            <a:ext cx="381790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Прикладывай холод через ткань на короткое время, чтобы уменьшить боль и отёк. Не растирай ушибленное место и не нагревай его сразу после травмы.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Промой рану чистой водой, аккуратно останови кровотечение и закрой место повреждения стерильной салфеткой или чистой тканью. Грязь и лишние прикосновения лучше не допускать.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кровотечение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 прямо, слегка наклонись вперёд и сожми крылья носа пальцами на несколько минут. Не запрокидывай голову назад, чтобы кровь не попадала в горло.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травма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боли, большой кровопотере или подозрении на перелом сразу позови взрослого и вызови 112. До помощи не перемещай пострадавшего без необходимости.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 частых ситуациях первой помощи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чрезвычайной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безопасной и организованной эвакуации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для растущего организма: никотин, алкоголь и избыток кофеина.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ВОЗ и профилактические рекомендации по здоровому образу жизни подростков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по-разному вредят сердцу, лёгким, мозгу и нервной системе, а также ухудшают сон, концентрацию и самоконтроль.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укрепляют здоровье, и привычки, которые ему мешают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повседневные действия помогают организму, а какие постепенно ухудшают самочувствие и работоспособность 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поддерживают энергию и внимание, а вредные постепенно ослабляют сон, выносливость и общее состояние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здорового образа жизни и профилактики вредных привычек
</a:t>
            </a:r>
            <a:endParaRPr lang="en-US" sz="9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безопасность и поведение в интернете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онлайн важно не унижать других, не поддерживать травлю и не отвечать агрессией. Если ситуация становится неприятной, нужно обратиться к взрослому или классному руководителю.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 под 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Незнакомым людям нельзя сообщать адрес, пароль, номер школы, данные карт и личные фотографии без необходимости. Любое сомнительное сообщение лучше сразу обсудить со взрослым.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за здоровье и безопасность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различия обычно связаны не со знанием правил, а с ежедневным их выполнением дома, в школе и на улице.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полезные привычки, тем выше личная безопасность, здоровье и готовность учиться без лишнего переутомления.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ключевых навыков учащегося по теме ОБЗР
</a:t>
            </a:r>
            <a:endParaRPr lang="en-US" sz="9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здоровье и безопасность зависят от ежедневных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подросток выбирает, как спать, питаться, двигаться и вести себя в опасной ситуации. Эти решения напрямую влияют на здоровье, уверенность и безопасность.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2026-05-21T02:28:04Z</dcterms:created>
  <dcterms:modified xsi:type="dcterms:W3CDTF">2026-05-21T02:28:04Z</dcterms:modified>
</cp:coreProperties>
</file>