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экономика: как страны связаны между собой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мировая экономика и почему это важно каждому?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национальных рынков к единой системе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страны стали теснее сотрудничать, а глобализация, разделение труда и рост транснациональных компаний превратили производство в международную сеть, где сырьё, детали и сборка часто находятся в разных государствах.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217"/>
            <a:ext cx="249600" cy="2218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0018" y="1789450"/>
            <a:ext cx="17955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6118" y="1809310"/>
            <a:ext cx="249600" cy="199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мировая экономика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обмениваются товарами и услугами, чтобы получать то, что выгоднее производить за рубежом. Так формируются устойчивые связи между экспортёрами и импортёрами.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капитала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Инвестиции, кредиты и покупка активов направляют деньги туда, где ожидается прибыль. Это ускоряет развитие, но одновременно делает экономики взаимозависимыми.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Курсы валют определяют стоимость импорта, экспорта и международных расчётов. Изменения на валютном рынке быстро отражаются на ценах и финансовой стабильности.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и корпорации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компании организуют производство сразу в нескольких странах, выбирая наиболее выгодные налоги, кадры и логистику. Их решения влияют на рынки труда и технологии.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Всемирный банк и ВТО помогают согласовывать правила, поддерживать торговлю и снижать риски конфликтов. Их роль особенно заметна в периоды кризисов.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мировой торговли по регионам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торговли также зависит от специализации: одни регионы сильнее в промышленной продукции, другие — в сырье и аграрном экспорте.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Азия и Европа, а участие Африки и Латинской Америки заметно ниже. Это отражает неравномерность включения регионов в мировые цепочки.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схема по данным ВТО и UNCTAD, 2023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 компоненты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Литий, кобальт и редкоземельные металлы добываются в разных странах и проходят несколько стадий обработки. Без этой сырьевой базы современный смартфон просто не существует.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 сборка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Микросхемы, программное обеспечение и дизайн создаются в технологических центрах, а окончательная сборка часто переносится в Азию. В результате один товар объединяет труд множества экономик.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52318"/>
            <a:ext cx="4873500" cy="136171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мира по номинальному ВВП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крупнейшие страны совмещают масштаб экономики и участие в мировой торговле.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Китай задают масштаб мирового спроса, Германия и Япония остаются сильными промышленными центрами, а Индия быстро повышает своё значение.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данным МВФ, 2023–2024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регулируется международная торговля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задаёт общие правила торговли: снижение тарифов, предсказуемость условий и недискриминацию участников. Это делает обмен между странами более стабильным и понятным для бизнеса.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соглашения помогают соседним государствам упростить таможенные процедуры, согласовать стандарты и расширить рынки сбыта. Для компаний это означает меньшие издержки и более быстрые поставки.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Двусторонние договоры часто решают конкретные вопросы: доступ к рынкам, защита инвестиций, технические нормы и разрешение споров. Они дополняют международные правила и усиливают сотрудничество.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Протекционизм сохраняется там, где государства считают отрасли стратегическими: сельское хозяйство, энергетика, металлургия, микрочипы и высокие технологии. Баланс между открытостью и защитой остаётся предметом споров.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 услуги в мировой торговле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особенно быстро растут в туризме, финансах, ИТ и деловых сервисах, потому что цифровые платформы упрощают международные сделки.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пока преобладают, но доля услуг увеличивается. Это признак перехода к более цифровой и сервисной мировой экономике.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схема по данным ВТО, 2023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и их влияние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размещают производство, исследования и продажи в разных странах, выбирая наиболее выгодные условия. Благодаря этому они ускоряют обмен технологиями, капиталом и управленческими практиками.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решения влияют на рабочие места, налоговые поступления и стандарты качества. Крупные корпорации способны задавать требования поставщикам и менять структуру целых отраслей.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зависимость от зарубежного капитала и технологий может усиливать уязвимость стран. Если компания переносит производство, регион быстро теряет доходы и занятость.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кризис распространяется по мировой экономике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локальный шок через рынки, кредиты и торговлю превращается в международный кризис.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рынки и роль доллара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Валютные и фондовые рынки соединяют экономику разных стран через сделки, кредиты и инвестиции. Любое крупное изменение быстро отражается на курсах, стоимости капитала и ожиданиях бизнеса.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Доллар США используется как основная резервная валюта, поэтому решения Федеральной резервной системы влияют далеко за пределами Америки: меняются условия заимствования, потоки капитала и цены на сырьевые товары.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мировой экономики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отражают, как внешние шоки меняют экономическую активность, инвестиции и потребительский спрос в разных регионах мира.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провала 2020 года восстановление оказалось быстрым, но затем рост замедлился: экономика вернулась к более осторожной траектории.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World Economic Outlook, октябрь 2024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0700" y="140555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6600" y="3066695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между странами и внутри них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существенно отличаются по доходам, производительности и качеству жизни, поэтому доступ к образованию, медицине и современным услугам распределён неравномерно.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развитых странах растёт разрыв между высококвалифицированными и низкоквалифицированными работниками: цифровые технологии повышают спрос на одних и вытесняют других.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Долговая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с высокой задолженностью и слабой инфраструктурой хуже переживают внешние шоки, так как вынуждены тратить больше средств на обслуживание долга.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внутри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общем экономическом росте выгоды распределяются неравномерно, поэтому усиливаются различия между регионами, профессиями и социальными группами.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бюджет и экспорт опираются на сырьё, падение мировых цен быстро сокращает доходы государства и ограничивает возможности развития несырьевых отраслей.
</a:t>
            </a:r>
            <a:endParaRPr lang="en-US" sz="10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экономического развития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модели показывают, за счёт чего страна получает доход и насколько устойчива её экономика к внешним изменениям.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структура экономики, тем выше её устойчивость к ценовым колебаниям и технологическим сдвигам.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экономической географии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 как новый этап глобализации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коммерция сокращает расстояние между продавцом и покупателем: компания может выходить на зарубежные рынки без сети физических филиалов и крупных начальных затрат.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сервисы, финтех и цифровые платформы ускоряют расчёты, обмен данными и управление проектами, делая международное сотрудничество более быстрым и гибким.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анализ больших данных повышают точность решений в логистике, маркетинге и производстве, но усиливают конкуренцию за специалистов и технологическое лидерство.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цифровой экономики сопровождается рисками: утечками данных, кибератаками и зависимостью от платформ, поэтому государствам и бизнесу нужны новые правила безопасности.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 мировая экономика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баланс меняется неравномерно: одни страны сокращают уголь, другие сохраняют зависимость от традиционного топлива из-за промышленной структуры.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нефти, угля и газа по-прежнему определяет издержки мировой экономики, но доля возобновляемых источников постепенно растёт.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Energy Institute, Statistical Review of World Energy 2024 (данные за 2023 год)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вызовы: климат, санкции, демография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повышают частоту засух, наводнений и экстремальной жары, поэтому страдают сельское хозяйство, водоснабжение и транспортная инфраструктура, а затраты на адаптацию растут.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 торговые конфликты разрывают привычные цепочки поставок, вынуждая компании искать новых партнёров, перестраивать логистику и нести дополнительные издержки на переходный период.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в развитых странах снижает темпы роста рабочей силы, тогда как молодая демографическая структура части стран Азии и Африки создаёт иной набор возможностей и рисков.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страна повышает конкурентоспособность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факторов, которые формируют долгосрочную устойчивость экономики и её место в международном разделении труда.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мировой экономике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включена в мировую экономику прежде всего через экспорт сырья, металлов, удобрений, зерна и отдельных промышленных товаров, поэтому её доходы зависят от внешнего спроса и цен.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со странами Азии, СНГ и Ближнего Востока важны для переориентации потоков, однако устойчивость экономики по-прежнему определяется транспортом, логистикой и доступом к мировым рынкам.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экономика: система, где изменения касаются всех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связывает страны через торговлю, финансы, технологии и ресурсы, поэтому любой кризис, инновация или энергетический сдвиг отражается сразу на многих участниках.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2026-05-25T11:04:04Z</dcterms:created>
  <dcterms:modified xsi:type="dcterms:W3CDTF">2026-05-25T11:04:04Z</dcterms:modified>
</cp:coreProperties>
</file>