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сказка «Два лентяя»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поучительная история о двух братьях и силе труда.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сказка учит через историю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сказку создавал не один автор, а весь народ. Её легко слушать и пересказывать: в ней есть повторы, яркие герои и мудрый урок, который понятен и детям.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два брата. Они очень похожи друг на друга и одинаково не любят работать, мечтая получить всё сразу и без усилий.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часто выбирают самый лёгкий путь. Из-за этого они не успевают сделать нужное дело и постоянно попадают в неловкие, смешные ситуации.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помогает увидеть простую истину: если человек избегает труда, ему становится труднее справляться даже с обычными делами.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живут обычной деревенской жизнью, но стараются отложить любую работу. Они спорят, ленятся и ищут способ ничего не делать.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Сцену легко представить: дом, двор, простые хозяйственные вещи и два бездельничающих брата. Такая обстановка делает сказку близкой и понятной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лень мешает жить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Ленивый человек не успевает сделать нужное вовремя. Из-за этого у него возникают лишние трудности, а простое дело превращается в проблему.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братья ничего не делают, они не могут помочь ни себе, ни другим. Поэтому их жизнь становится не легче, а, наоборот, запутаннее.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без старания трудно сохранить порядок в доме и справиться с обязанностями. Лень делает человека беспомощным и зависимым от других.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смешные ошибки героев звучат как предупреждение. Народная мудрость говорит: труд помогает жить лучше, а безделье приносит неприятности.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лень приводит героев к смешной беде и важному 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героям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советчик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может появиться старший или более опытный герой. Он не просто помогает, а подсказывает братьям, как поступить правильно и почему важно подумать о своих действиях.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часто связана с тем, заслужили ли братья поддержку. Народная сказка напоминает: добрый совет особенно нужен тем, кто готов признать ошибку и измениться.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стать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в сказке не делает всё за героев. Он даёт шанс понять урок самому, чтобы братья научились трудиться и отвечать за своё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смешно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Смешнее всего получается, когда братья хотят обойтись без усилий, но только путаются ещё больше. Их торопливые шаги и нелепые решения вызывают улыбку.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Забавная речь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звучат короткие реплики и повторяющиеся слова. Они делают рассказ живым, помогают запомнить сцену и подчёркивают смешные моменты.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народной сказке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сказке — это не наказание, а полезное дело. Тот, кто работает, умеет заботиться о доме, семье и своих обязанностях.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человек становится надёжнее. Он не ждёт чуда, а сам делает шаги к результату и увереннее справляется с трудностями.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трудолюбие в народной сказке всегда ценится высоко. Оно помогает героям стать взрослее, разумнее и сильнее.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надеются на лёгкий результат и не начинают дело вовремя. Это делает их поведение смешным, но очень поучительным.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татарской народной сказки «Два лентяя»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брата думают, что всё сделается само, и именно в этом их главная ошибка.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сказки легко представить в обычной избе, где всё знакомо и просто. Здесь стоят лавка, стол, печь и лежат хозяйственные вещи. Такая обстановка сразу создаёт ощущение домашнего уюта и помогает детям увидеть героев рядом с собой.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всегда есть дело: принести воду, убрать мусор, помочь по хозяйству. Именно в такой среде особенно заметно, как братья стараются избежать любой работы. Простое деревенское пространство делает их лень понятной и очень наглядной.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детали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вообразить ведро, коромысло, дрова и другие обычные вещи. Они не отвлекают от сюжета, а наоборот, делают его живым и близким. Дети сразу узнают знакомую повседневность и лучше понимают поступки героев.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язык сказки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говорит просто и ясно, без длинных объяснений. Каждая реплика звучит легко и помогает быстро понять, что происходит с братьями.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так, будто спорят или шутят перед слушателями. Простые слова и короткие диалоги делают сказку близкой, понятной и удобной для пересказа.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рассказе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и действия могут повторяться несколько раз. Благодаря этому сюжет лучше запоминается, а сам рассказ звучит как живой устный пересказ.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мало героев, поэтому ребёнок не путается. Два брата похожи между собой, и сразу ясно, кто в центре событий и какая у них общая проблема.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прямо и понятно: лень, задание, неудача, вывод. Такая цепочка событий помогает легко удержать в памяти ход сказки от начала до конца.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оживляют рассказ и делают его ярким. Когда герои попадают в неловкие ситуации, их поведение сразу запоминается и вызывает улыбку.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короткий и поучительный, поэтому смысл сказки быстро становится понятным. Дети легко вспоминают, что лень приводит к неприятностям, а труд приносит хороший результат.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 чем отличаются братья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Оба брата одинаково не любят работать и хотят обойтись без усилий. Они мечтают о лёгком результате, поэтому часто действуют медленно и неохотно. При этом их леность делает их очень похожими друг на друга.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трудной ситуации каждый может вести себя по-своему. Один начинает спорить, другой тянет время или надеется, что всё решится само. Из-за этого они выглядят по-разному, хотя ошибка у них одна.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Лень кажется лёгким путём, но на деле только усложняет жизнь. Если ничего не делать, становится труднее помочь себе, дому и близким.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Народная мудрость учит думать заранее и действовать разумно. Труд, ответственность и старание делают человека сильнее, а его жизнь — надёжнее и спокойнее.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показывает простую истину: хороший результат не приходит сам собой. Чтобы что-то получилось, нужно приложить усилие и не ждать чуда без дела.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11" y="3057275"/>
            <a:ext cx="19907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татарская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хорошо видно, что труд считается важным делом. Тот, кто работает, приносит пользу дому и семье, а не ждёт, что всё сделают за него.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рассказывает о серьёзных вещах с улыбкой. Именно так народные сказки учат добру, не скучая и не назидая слишком строго.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деревенская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понятным бытом: домом, двором и хозяйственными заботами. Такие детали близки детям и помогают сразу представить героев и их поступки.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финал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понимают свою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ленивые братья уже не кажутся такими самоуверенными. Они смущаются, задумываются и понимают, что без труда нельзя обойтись. Это делает конец сказки поучительным.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становится серьёзнее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смешных неудач герои выглядят спокойнее и взрослее. На иллюстрации их можно показать за делом, с более серьёзными лицами и без прежней беспечности.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нужно убирать за собой и не оставлять дело на потом. Маленькие привычки помогают сохранять порядок дома и в классе.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выполнять обещания и доводить начатое до конца. Если взялся за поручение, важно постараться сделать его честно и аккуратно.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полезно помогать близким без споров и отговорок. Когда каждый делает свой вклад, в семье становится легче и дружнее.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напоминают, что лень мешает даже простым делам. Для школьника это хороший повод привыкать к старанию, ответственности и терпению.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одном коротком выводе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Два брата хотели жить легко и ничего не делать, но такой подход только привёл их к неловким и смешным ситуациям. Это сразу показывает, что лень не помогает.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Сказка убеждает: труд и внимание к делу делают человека умнее и надёжнее. Если не избегать работы, можно справиться с трудностями гораздо спокойнее.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этой истории народная мудрость звучит просто и ясно. Лёгкий путь оказывается самым трудным, а честный труд помогает добиться настоящего результата.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сказки «Два лентяя»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и весёлая татарская сказка с понятным уроком. Она учит трудолюбию, ответственности и умению слушать добрый совет, потому что лень только мешает жить.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2026-05-24T02:53:15Z</dcterms:created>
  <dcterms:modified xsi:type="dcterms:W3CDTF">2026-05-24T02:53:15Z</dcterms:modified>
</cp:coreProperties>
</file>