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 — властелин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покорил Средиземное море и превратил его в дорогу силы.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Риму было нужно море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связывало Рим с Египтом, Грецией, Испанией и Северной Африкой. По нему везли зерно, масло, вино, металл и войска, поэтому флот был жизненно необходим.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сухопутного народа к морской державе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римляне лучше умели воевать на суше, чем на море. Их армия строилась вокруг пехоты, а морское дело долго оставалось чужим и малоизвестным.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освоить море, римляне учились у этрусков и греков, у которых уже были корабли, портовые навыки и опыт дальних плаваний по Средиземному морю.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флот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морское строительство Рим начал в III веке до н. э., когда столкновение с Карфагеном заставило срочно создавать большие эскадры и учиться морской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 римский флот во время Пунических войн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числа, а быстрый рост римских морских сил на ключевых этапах войны с Карфагеном.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начал почти с нуля, но военное давление заставило его быстро освоить строительство кораблей и морскую тактику.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хронологии Пунических войн; точные сопоставимые данные по всем периодам не сохранились.
</a:t>
            </a:r>
            <a:endParaRPr lang="en-US" sz="10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Квинквирема — главный боевой корабль Рима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Квинквирема была крупным боевым кораблём с прочным корпусом. Она могла нести много гребцов, воинов и снаряжения, поэтому подходила для столкновений на море.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Бронзовый таран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носу размещался тяжёлый бронзовый таран. Им старались пробить или повредить вражеский корабль, чтобы лишить противника хода и устойчивости.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Весла и парус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силу кораблю давали ряды вёсел, а парус помогал в дальних переходах. Такое сочетание делало судно быстрым и сравнительно манёвренным в бою.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на палубе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сближения начинался абордаж. На палубе стояли солдаты, готовые перейти в рукопашный бой и захватить судно, если таран не решил исход сражения.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морской бой у римлян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римского флота в сражении и роль абордажа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война: рождение римского флота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264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Первая Пуническая война. Рим впервые сталкивается с необходимостью вести крупные морские операции и строит эскадры почти с нуля.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быстро учатся морской войне, перенимают опыт у других народов и совершенствуют корабли и тактику прямо в ходе боевых действий.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 мыса Экном становится одной из самых известных морских битв древности и показывает, что Рим уже способен побеждать на море.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морские победы Рима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известных морских сражений, в которых Рим укреплял своё влияние в Средиземном море.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победы сопровождали ключевые этапы римской экспансии и помогали решать исход больших политических и военных конфликтов.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древнеримских морских сражений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163" y="1771608"/>
            <a:ext cx="751200" cy="667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6813" y="1744875"/>
            <a:ext cx="63105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 — главный соперник Рима на море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стоял на североафриканском побережье и был богатым торговым центром. Его сила опиралась на морскую торговлю, мастерство моряков и развитые связи в западном Средиземноморье.
</a:t>
            </a:r>
            <a:endParaRPr lang="en-US" sz="1491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флот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Карфагенские корабли охраняли торговые пути, перевозили войска и защищали острова. На море это государство долго оставалось опаснейшим соперником Рима.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Толчок для Рима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борьба с Карфагеном заставила Рим всерьёз заняться флотом. Без этого соперника он вряд ли так быстро стал бы морской державой.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приносила Риму морская торговля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удешевляло перевозки и позволяло снабжать Рим крупными партиями товаров, которых не хватало в самом городе.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снабжения составляли продукты и сырьё: без морских поставок огромный город не смог бы нормально жить.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основным товарам средиземноморской торговли в Римской державе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Остия у Рима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Остия была главным морским портом столицы: сюда приходили суда с зерном, маслом и вином. Отсюда товары перегружали на речные суда и по Тибру доставляли прямо в Рим.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юга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Путеолы служили удобной гаванью для крупных кораблей из восточного Средиземноморья. Здесь работали склады и причалы, где грузы быстро сортировали и отправляли дальше по дорогам и рекам.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и Карфаген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и Карфаген были важными узлами снабжения провинций. Их гавани принимали большие партии зерна и других товаров, а маяки и молы помогали безопасно вести суда к берегу.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для всей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связывали море с внутренними районами державы. Через них Рим получал продовольствие, металл и ремесленные изделия, а затем распределял их между городами, войсками и местной знатью.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Римской державы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пиратами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Пиратская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Пираты нападали на торговые суда, захватывали груз и нарушали снабжение городов. Из-за них морские пути становились опаснее, а торговля — медленнее и дороже.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доверил Помпею чрезвычайные полномочия для борьбы с пиратами. Он получил возможность действовать сразу на всём Средиземном море и организовал широкую морскую кампанию.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Помпей очистил многие районы моря от пиратских отрядов и восстановил безопасность перевозок. После этого торговые корабли снова могли ходить между портами с меньшим риском.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море помогало Риму управлять державой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морская власть поддерживала управление Римом от захвата побережий до снабжения провинций.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дороги империи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регионами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соединяли Италию с Египтом, Грецией, Северной Африкой и Испанией. Благодаря этому Рим мог быстро получать товары из разных частей Средиземноморья и поддерживать связь с дальними землями.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сезон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море было спокойнее, поэтому суда чаще отправлялись в дальние рейсы. Зимой навигация становилась рискованной: сильные штормы могли повредить корабль и задержать доставку грузов.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для моряков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шли по звёздам, береговой линии и знакомым мысам. Опытные моряки также учитывали направление ветров, чтобы выбрать более безопасный и быстрый путь между портами.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открытого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участки пути были одинаково безопасны. В открытом море корабли зависели от погоды и опыта экипажа, поэтому точный расчёт маршрута был важнее, чем кажется на первый взгляд.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суша в Римской империи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перевозка особенно выгодна для тяжёлых и объёмных товаров, таких как зерно и амфоры с маслом. Сухопутные дороги лучше подходили для коротких переездов и сообщений.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море было главным путём для массовых грузов, а суша оставалась важной для быстрых локальных перемещений и связи между ближайшими пунктами.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общим историческим сведениям о римских перевозках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в эпоху императоров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эскадры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Августе Рим перестал полагаться только на временные морские силы. Флот стал постоянным, готовым охранять берега, сопровождать суда и быстро реагировать на угрозы.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Мизена и Равенны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флоты располагались в Мизене и Равенне. Эти базы позволяли контролировать западную и восточную части Средиземного моря и держать корабли рядом с важными торговыми маршрутами.
</a:t>
            </a:r>
            <a:endParaRPr lang="en-US" sz="1397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патрулировали побережья, чтобы отпугивать пиратов и не допускать нападений на гавани. Такая защита делала морскую торговлю спокойнее и укрепляла безопасность городов.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силы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показывал, что власть Рима простирается далеко за пределы столицы. Его присутствие в море напоминало провинциям, что империя умеет защищать свои интересы и свои дороги.
</a:t>
            </a:r>
            <a:endParaRPr lang="en-US" sz="14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Монета, которая говорит о 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римских монетах часто можно было увидеть корабль, носовой таран или фигуру морского бога. Такие изображения не просто украшали деньги: они напоминали каждому, что Рим победил на море и может защитить свои торговые пути.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в доме богача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домах моря изображали на мозаиках вместе с кораблями и волнами. Художники тщательно показывали весла, паруса и высокие борта, чтобы зритель сразу узнавал римское судно и чувствовал мощь морской державы.
</a:t>
            </a:r>
            <a:endParaRPr lang="en-US" sz="1318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как история в камне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каменных рельефах морские сцены служили настоящим рассказом о власти Рима. Там можно было увидеть тараны, бойцов на палубе и богов-покровителей, которые будто сопровождают корабль к победе и возвращению домой.
</a:t>
            </a:r>
            <a:endParaRPr lang="en-US" sz="134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Рима в искусстве и на монетах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93312"/>
            <a:ext cx="3604200" cy="1356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давало Риму господство на море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морская власть помогала Риму в войнах, в хозяйстве и в управлении огромными территориями.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усиливало Рим сразу в трёх направлениях: давало армию, снабжение и контроль над провинциями. Вместе они делали империю прочнее и богаче.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римском флоте и морской торговле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стал хозяином Средиземного моря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у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начали с нуля: они переняли морской опыт у этрусков и греков. Это помогло им быстрее строить корабли и понимать, как действует морская война.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Карфагеном заставила Рим спешно развивать флот. Именно в долгом противостоянии римляне научились использовать корабли не хуже своих морских противников.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сражения, особенно крупные победы в Пунических войнах, показали, что Рим способен контролировать не только сушу, но и важнейшие морские пути.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портов и 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склады и прибрежные базы превратили море в удобную систему снабжения. Через неё в столицу и провинции шли зерно, товары и военные отряды.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империей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флот стал постоянной силой, Рим смог защищать берега, бороться с пиратами и удерживать далёкие территории. Так море стало опорой власти, а не препятствием.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путь к могуществу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 показывает: тот, кто умеет использовать море, получает не только корабли, но и власть, богатство и связи между народами. Именно так Рим стал хозяином Средиземного моря.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2026-06-02T04:00:15Z</dcterms:created>
  <dcterms:modified xsi:type="dcterms:W3CDTF">2026-06-02T04:00:15Z</dcterms:modified>
</cp:coreProperties>
</file>