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4. Art &amp; Entertainment: vocabulary, genres and speaking skills
</a:t>
            </a:r>
            <a:endParaRPr lang="en-US" sz="2871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досуг и английская лексика для уверенного общения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Art &amp; Entertainment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фильмах, музыке, выставках и концертах на понятном английском. Она тренирует полезные фразы для выражения мнения, расширяет словарь и делает ответы живыми, естественными и близкими к реальным ситуациям общения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713725"/>
            <a:ext cx="451200" cy="360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искусства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описывается через sound, melody, rhythm и lyrics. Эти слова помогают рассказать о настроении песни, темпе исполнения и роли инструментов, а также сравнивать разные музыкальные жанры и выступления.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painting важны colour, canvas, brush, style и composition. С их помощью можно описать картину, её цветовую гамму, технику художника и общее впечатление от работы без лишних слов.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связан со stage, actor, role, costume и audience. Эта лексика нужна, чтобы говорить о живом выступлении, поведении актёров, реакции зрителей и выразительности сценического образа.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часто используются слова scene, plot, director, soundtrack и camera. Они помогают обсуждать сюжет, визуальный ряд, музыку и то, как режиссёр создаёт настроение фильма для зрителя.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новые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dance, photography и современные шоу часто сочетаются в одном произведении. Поэтому полезно знать слова, которые описывают не только текст, но и движение, образ, свет и общее художественное впечатление.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искусства и ключевой лексики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искусства есть свой набор слов. Он помогает точнее описывать произведение и говорить о нём по-английски.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меняется в зависимости от вида искусства, поэтому знание тематических слов помогает давать точные и полные описания.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English, topic vocabulary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Music: как строится музыкальное произведение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музыкальное произведение можно описать через melody, rhythm, tempo, beat и lyrics. Эти слова помогают объяснить, как музыка звучит и почему она производит определённое впечатление.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характеристики звучания удобно использовать слова loud, soft, fast, slow, calm, energetic и emotional. Они помогают сравнить спокойную, динамичную или очень выразительную музыку.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передаёт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или инструментальная композиция может выражать радость, грусть, напряжение или вдохновение. Поэтому важно уметь не только назвать элементы, но и передать настроение произведения.
</a:t>
            </a:r>
            <a:endParaRPr lang="en-US" sz="94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по теме удобно использовать конструкции The song is about… The music sounds… и The lyrics are…. Они помогают строить короткое, связное и понятное высказывание.
</a:t>
            </a:r>
            <a:endParaRPr lang="en-US" sz="10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do in their free time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занятия подростков и показывает, что свободное время часто распределяется между экранными и офлайн-формами досуга.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обычно занимают музыка и видео, но спорт, чтение и общение с друзьями остаются заметной частью недели.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free time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37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Theatre: stage, actors and audience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объединяет text, voice, gestures, costumes и scenery. Благодаря этим элементам зритель не только слышит реплики, но и видит, как раскрывается характер персонажа на сцене.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актёров
</a:t>
            </a:r>
            <a:pPr algn="l" indent="0" marL="0">
              <a:lnSpc>
                <a:spcPct val="115000"/>
              </a:lnSpc>
              <a:buNone/>
            </a:pPr>
            <a:r>
              <a:rPr lang="en-US" sz="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спектакле особенно важны emotion, body language и reaction. Актёры должны передавать смысл слов так, чтобы audience понимала настроение сцены без дополнительных объяснений.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жанрам относятся comedy, drama, fairy tale performance, musical и tragedy. Каждый из них создаёт своё настроение и по-разному влияет на впечатление зрителей.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спектакля пригодятся фразы on stage, in the role of, a standing ovation, the main character и a powerful performance. Они делают ответ более точным и выразительным.
</a:t>
            </a:r>
            <a:endParaRPr lang="en-US" sz="9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film or performance is created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фильма или спектакля и работа команды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Cinema, animation and visual effects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начинается с кадра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фильма есть свои frame, scene и shot, а также музыка и диалоги, которые помогают понять настроение истории. Когда зритель смотрит на экран, он замечает, как director соединяет сюжет, актёров и звук в одно целое.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оживает анимация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Animation can be hand-drawn, stop-motion or 3D, and each form creates a different visual effect. Even simple characters can look memorable when colour, movement and sound work together to support the story.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спецэффекты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effects make action scenes brighter and more exciting, especially when the ending is unexpected. In a good review, students can say: The film tells the story of… The special effects are… The ending is surprising.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фильмов и развлечений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быстро понять, чего ждать от сюжета, настроения и героев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названию жанра можно заранее предположить настроение и тип истории, что облегчает чтение, просмотр и обсуждение фильмов на английском языке.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жанровая классификация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in everyday life: design, posters and visual messages
</a:t>
            </a:r>
            <a:endParaRPr lang="en-US" sz="2311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Привлечение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визуальное сообщение должно заметить зритель: этому помогают яркие цвета, крупный заголовок и выразительная композиция. Именно так poster, logo или social media graphic быстро выделяются среди других материалов.
</a:t>
            </a:r>
            <a:endParaRPr lang="en-US" sz="736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дизайн помогает понять информацию без лишних слов. Чёткий font, удачный layout и простые symbols делают сообщение clear, modern и easy to read для школьного проекта или события.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Создание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оформление показывает стиль бренда, выставки или школьного мероприятия. Цвет, shape и detail могут сделать материал bright, creative, attractive и запоминающимся для аудитории.
</a:t>
            </a:r>
            <a:endParaRPr lang="en-US" sz="8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performance memorable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чаще всего запоминаются после фильма или спектакля. Она помогает быстро сравнить впечатления и выбрать слова для короткого отзыва.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музыка обычно оказываются самыми заметными, а визуальные эффекты усиливают общее впечатление. Менее заметные детали всё равно важны для атмосферы.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опрос по теме модуля; данные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065" y="1418200"/>
            <a:ext cx="805275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597" y="1418200"/>
            <a:ext cx="939488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0916" y="1418200"/>
            <a:ext cx="1342125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1767" y="1418200"/>
            <a:ext cx="1073700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94193" y="1418200"/>
            <a:ext cx="1342125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forms of digital creativity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video platforms подростки смотрят ролики, учатся и делятся идеями. Здесь важны content, creator, viewer, follow и comment, потому что общение строится вокруг реакции аудитории.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Podcasts соединяют sound и информацию: их удобно слушать дома, по дороге или во время отдыха. Такой формат развивает listening skills и помогает привыкать к разным голосам и стилям речи.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стримы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games and game streams объединяют изображение, звук и взаимодействие. Подростки не только играют, но и наблюдают за другими, обсуждают решения и учатся быстро реагировать.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контент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создают drawings, edits, photo stories и music remixes. Эти небольшие проекты развивают imagination, а слова upload, share и comment помогают описывать процесс по-английски.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entertainment делает творчество более заметным: один материал могут увидеть десятки людей. Поэтому важно помнить о respectful behaviour, потому что каждый комментарий влияет на атмосферу общения.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choose safe online content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контента по шагам: от источника к решению о просмотре или использовании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art and entertainment affect emotions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темп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обычно создаёт чувство энергии и движения, а медленная — спокойствие или грусть. Поэтому rhythm и tempo сильно влияют на то, как зритель воспринимает сцену или песню.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colours, динамичные scenes и выразительные детали делают впечатление сильнее. Они помогают быстро понять настроение произведения и часто вызывают удивление, радость или напряжение.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acting делает историю живой и убедительной. Выражение лица, жесты и голос помогают зрителю почувствовать эмоции героя и лучше понять смысл реплик.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отзывов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ответа на английском полезны слова cheerful, touching, peaceful, impressive, tense и joyful. Они позволяют точно описать чувства после фильма, спектакля или концерта.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сфере искусства и развлечений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фильмы, музыку и визуальные проекты, и какие навыки особенно важны для каждой профессии.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творческой сфере важны разные сильные стороны: одни профессии требуют выступления, другие — точности и технических умений. Успех зависит и от таланта, и от практики.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creative careers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story or film successful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элементы класс чаще всего связывает с хорошим фильмом или историей. Это полезно для обсуждения и написания simple reviews.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Characters and plot обычно оказываются главными факторами успеха. Музыка, юмор и финал дополняют историю и делают впечатление более ярким.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Классное обсуждение по теме reviews; данные для 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Traditions seen through art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национальных костюмах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фестивале дети выходят на сцену в traditional clothing, показывают танцы и поют народные песни. Яркие ornaments и patterns помогают увидеть, как folk art сохраняет cultural heritage и делает праздник узнаваемым для всех гостей.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передают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небольшой мастерской ученики рассматривают расписные игрушки, тканые узоры и музыкальные instruments, похожие на те, что использовались много лет назад. Such objects show that tradition lives not only in books, but also in everyday handmade art.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develop your own creativity in English lessons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замечать детали: цвета, слова, жесты, звуки и настроение. Observation помогает лучше понимать образцы и находить идеи для рисунков, мини-рассказов или устных ответов.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Пробуйте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читать, рисовать, петь или играть роль в школьной постановке. Когда ученик experiment, он расширяет vocabulary и увереннее использует английский в творческих заданиях.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Исправляйте и улучшайте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мешают развитию, если их спокойно revise и try again. После первой версии проекта можно изменить слова, порядок мыслей или оформление, чтобы результат стал stronger.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Делитесь результатом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полезно показывать свою работу одноклассникам и слушать feedback. Так появляются новые идеи, а speaking and writing становятся более точными, смелыми и интересными.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and entertainment connect people and ideas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развлечения помогают выражать чувства, узнавать культуру и общаться на понятном всем языке. В этом модуле вы расширили vocabulary, потренировали speaking и научились лучше понимать творческий мир вокруг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2026-05-31T10:34:45Z</dcterms:created>
  <dcterms:modified xsi:type="dcterms:W3CDTF">2026-05-31T10:34:45Z</dcterms:modified>
</cp:coreProperties>
</file>