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Родина: место, где начинается любовь к дому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сердце родного края?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малая Родина так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самое близкое место, где всё знакомо: дом, улица, школа, люди и воспоминания. Здесь начинается чувство тепла, доверия и гордости за свой край.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места, которые мы помним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первым становится для ребёнка знакомым и безопасным местом. Здесь слышны родные голоса, пахнет завтраком и хранятся самые простые, но важные детские впечатления.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школы тоже становится частью малой Родины. По знакомым переходам, фонарям и домам ребёнок каждый день идёт туда, где учится и растёт.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подъезд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ребёнок встречает соседей, играет, наблюдает за деревьями и узнаёт привычные детали. Подъезд, лавочка и качели помогают почувствовать: это место действительно своё.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становится родным не только из-за улиц, но и из-за людей. Соседи, друзья и учителя делают его тёплым, узнаваемым и по-настоящему близким.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двор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двор легко узнать по окнам, клумбам, скамейке и фонарю у подъезда. Такие простые вещи создают ощущение порядка, спокойствия и настоящего домашнего тепла.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игр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площадка, качели, велосипед у стены и знакомая дорожка превращают обычный двор в любимое место. Здесь можно играть, бегать и встречать друзей после школы.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маленький газон делают улицу живой и красивой. Даже если вокруг обычные дома, зелёные уголки помогают чувствовать себя спокойно и радостно.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идти одной дорогой, она становится почти родной. Пешеходный переход, поворот у магазина и знакомый дом на углу быстро запоминаются и согревают память.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хранит память о месте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любят вспоминать, каким был дом, двор и улица много лет назад. Их истории помогают ребёнку увидеть, как жила семья и чем дорожила.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альбомы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фотографии, письма и альбомы словно маленькие машины времени. С их помощью можно узнать о праздниках, поездках и важных днях, которые остались в памяти семьи.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из детства, открытка или аккуратно сложенное письмо могут многое рассказать о прошлом. Такие вещи хранят тепло рук и напоминают, что у семьи есть своя история.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семейные воспоминания, он лучше понимает, откуда он родом. Так история дома и улицы становится не чужой, а своей и очень близкой.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всегда привлекает взгляд и делает место красивым. Река, озеро или пруд часто становятся любимыми уголками, где приятно гулять, кормить уток и просто смотреть вокруг.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просыпается, летом шумит и пахнет, осенью радует яркими листьями, а зимой надевает снежную шубу. Каждый сезон делает родное место особенным.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 и сад показывают, как щедро природа украшает родной край. Здесь можно услышать птиц, увидеть травы, цветы и почувствовать простор вокруг.
</a:t>
            </a:r>
            <a:endParaRPr lang="en-US" sz="2450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деревья, не ломать ветки и не мусорить, природа остаётся красивой надолго. Тогда она радует людей и помогает им ещё сильнее любить свой край.
</a:t>
            </a:r>
            <a:endParaRPr lang="en-US" sz="245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село — у каждого своё лицо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улиц, транспорта, парков и важных зданий. Здесь всегда что-то движется, звучит и спешит, как будто город ни на минуту не зевает.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чаще видны огороды, поля, животные и просторные дороги. Здесь больше тишины, воздуха и спокойствия, а по утрам слышно не только будильник, но и петуха.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места есть неповторимый характер. Одни любят широкие проспекты и мосты, другие — деревья у дома, тропинку к реке и знакомых соседей.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город, и село могут быть малой Родиной. Главное, чтобы там были близкие люди, любимые места и воспоминания, которые хочется хранить долго.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3" y="2977081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2997931"/>
            <a:ext cx="753300" cy="66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родном крае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важных событиях и людях. Они помогают понять, что в истории родного края есть то, чем можно гордиться и что нужно помнить.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парк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— это место прогулок, отдыха и встреч. Здесь особенно заметно, как люди любят свой город или село и заботятся о красоте вокруг.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библиотека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хранит предметы прошлого, а библиотека — книги и знания. Вместе они рассказывают о жизни края и помогают детям узнавать его историю без скуки.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 дорога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Вокзал, станция или большая дорога показывают, как люди приезжают и уезжают. Эти места связывают родной край с другими городами и странами.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или аллея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Набережная, аллея или любимая улица часто становятся местами прогулок. Именно там особенно хорошо видно, как красиво и уютно может выглядеть родной уголок.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Ярмарка, где всё оживает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сразу слышны голоса, музыка и смех. На столах лежат угощения, рядом показывают поделки и народные игрушки. Такое событие помогает увидеть, как люди умеют веселиться вместе и хранить свои традиции.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школе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зале дети читают стихи, поют песни и выступают в костюмах. Учителя и родители улыбаются, потому что праздник напоминает: у каждого края есть свои любимые обычаи и добрые семейные привычки.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костюмы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народная песня и появляются яркие костюмы, праздник становится особенно красивым. Через такие выступления дети знакомятся с культурой своего места и понимают, что традиции можно не только помнить, но и радостно показывать.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 рассказывает о родном крае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которыми гордится малая Родина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пользу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врачи, строители и пожарные каждый день делают важное дело. Благодаря их труду жизнь в родном крае становится безопаснее, удобнее и добрее.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земляки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живут люди, которых знает весь город или даже страна. Их добрые поступки, труд и успехи становятся поводом для настоящей гордости.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Таланты и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спортсмены и мастера показывают, что в родном крае рождаются яркие таланты. Их успехи радуют людей и делают место известным и уважаемым.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хороших и смелых людей рядом, он тоже хочет стараться. Так любовь к малой Родине становится сильнее и превращается в желание быть полезным.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улицы и города живёт вокруг нас
</a:t>
            </a:r>
            <a:endParaRPr lang="en-US" sz="4995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только начиналось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месте улицы могли быть поле, лес, тропинка или маленькие дома. Люди строили первые здания, прокладывали дороги и давали месту имя.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фотографии помогают увидеть, как выглядели площадь, школа, вокзал или двор много лет назад. Сравнивая их с настоящим, можно заметить большие перемены.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стенах и табличках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памятные доски, названия улиц и старые дома. Они словно подсказывают: здесь уже многое произошло, и у места есть своя история.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 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новое здание стоит на земле, где прежде шла жизнь других людей. Мы тоже становимся частью истории, если бережём свой город и узнаём о нём больше.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помочь своему краю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 мусорить во дворе, в парке и на улице. Чистое место радует глаз, и гулять в нём приятнее всем — и детям, и взрослым.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сажать деревья, поливать клумбы и не ломать ветки. Когда рядом появляется зелень, улица становится красивее, а воздух — свежее и легче.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 и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зимой или миска с водой в жаркий день — это маленькая, но добрая помощь. Так ребёнок учится замечать тех, кому нужна забота.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помощь младшим и вежливость к соседям делают жизнь спокойнее. Если каждый относится к другим внимательно, родной край становится дружелюбнее.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общие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скамейки, подъезд, школьный двор и дорожки нужны всем. Если обращаться с ними аккуратно, они дольше служат и остаются красивыми для каждого.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974" y="2424999"/>
            <a:ext cx="4401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74" y="3976724"/>
            <a:ext cx="427500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2974" y="5564749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974" y="7154184"/>
            <a:ext cx="440100" cy="352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974" y="8724059"/>
            <a:ext cx="440100" cy="352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о малой Родине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по окрестностям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прогулках и экскурсиях дети видят улицы, памятники, парки и знакомые здания. Так родной край перестаёт быть просто названием и становится живым и понятным.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поделки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конкурсах можно нарисовать любимый двор, реку, школу или памятное место. Через рисунок ребёнок показывает, что именно ему дорого в родном крае.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рассказы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и небольших рассказов помогает услышать красивые слова о доме, улице и природе. После этого хочется самому говорить о своём месте теплее.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со старшими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Бабушки, дедушки и родители рассказывают о прошлом семьи, улицы и города. Такие беседы помогают узнать то, чего нет в учебнике, но есть в памяти.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 о семье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проекты учат собирать фотографии, подписи, истории и интересные факты. Так ребёнок понимает, что история малой Родины складывается из судеб обычных людей.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ребёнку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всегда есть игра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во дворе уже ждут мяч, качели и знакомая скамейка у подъезда. Здесь легко встретить друзей, обсудить новости и придумать новую игру. Именно в таких местах детство звучит особенно громко и радостно.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растут воспоминания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ребёнок знает каждую дорожку, пруд, куст сирени и любимую лавочку. Весной здесь пахнет свежей травой, а осенью шуршат листья под ногами. Каждая прогулка добавляет к памяти ещё одну тёплую картинку.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тихий сквер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библиотеки и в небольшом сквере можно спрятаться от шума и подумать, что нового сегодня узнал. Там хочется читать, рассматривать деревья и мечтать. Такие места учат замечать красоту даже в самых спокойных уголках города.
</a:t>
            </a:r>
            <a:endParaRPr lang="en-US" sz="1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связывают людей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«земляки»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людей, которые живут рядом или родились в одном месте. В этом слове слышится дружба, общая память и чувство: мы — свои.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«Родной край»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 о месте, где всё знакомо и дорого. Они помогают говорить о своей земле с уважением, будто о близком друге.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«Отчий дом»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дом, где человек вырос и сделал первые шаги в жизни. В этом выражении живут тепло семьи, забота и добрые воспоминания.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«Улица детства»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дорога между домами. Это место первых прогулок, игр, встреч и маленьких открытий, которое особенно хочется беречь и помнить.
</a:t>
            </a:r>
            <a:endParaRPr lang="en-US" sz="2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малая Родина остаётся в сердце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ребёнок впервые видит двор, деревья, знакомые окна и лица соседей. Эти простые картины становятся частью памяти и ощущением уюта.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любимые места для игр, дорога в школу, школьный звонок и первый лучший друг. Всё это крепко связывает человека с родным местом.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Воспоминания, которые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памяти остаются семейные праздники, прогулки, запах дождя на улице и любимый парк. Каждое доброе событие делает малую Родину ещё дороже.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человек уезжает далеко, он часто вспоминает свой двор, улицу и дом. Эти тёплые воспоминания помогают ему чувствовать связь с родным краем всегда.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любовь к своему месту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малой Родине начинается с добрых слов и внимательного отношения к людям. Если здороваться, благодарить и слушать старших, вокруг становится теплее и дружелюбнее.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 вынести мусор, убрать листья или полить цветы у подъезда. Такие простые дела показывают: мне не всё равно, как выглядит мой двор.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ломать ветки, не топтать клумбы и беречь птиц, место вокруг становится красивее. Природа отвечает благодарно: зеленью, пением и чистым воздухом.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своему краю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рассматривает карту города, узнаёт названия улиц и спрашивает о прошлом, он лучше понимает свой дом. Любопытство помогает полюбить место по-настоящему.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в книгах, песнях и стихах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замечают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встречаются берёзы, реки, тропинки и дома детства. Поэт видит то, мимо чего другие проходят каждый день, и делает это особенным.
</a:t>
            </a:r>
            <a:endParaRPr lang="en-US" sz="2617" dirty="0"/>
          </a:p>
        </p:txBody>
      </p:sp>
      <p:sp>
        <p:nvSpPr>
          <p:cNvPr id="9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рассказывают 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герои возвращаются в родные места, вспоминают семью и друзей. Читатель понимает: у каждого уголка есть своя история.
</a:t>
            </a:r>
            <a:endParaRPr lang="en-US" sz="2434" dirty="0"/>
          </a:p>
        </p:txBody>
      </p:sp>
      <p:sp>
        <p:nvSpPr>
          <p:cNvPr id="10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хранят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звучат знакомые улицы, поля, дворы и родные голоса. Их легко подпевать, потому что в них слышится любовь к близкому и понятному.
</a:t>
            </a:r>
            <a:endParaRPr lang="en-US" sz="2617" dirty="0"/>
          </a:p>
        </p:txBody>
      </p:sp>
      <p:sp>
        <p:nvSpPr>
          <p:cNvPr id="11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учит замечать своё
</a:t>
            </a:r>
            <a:pPr algn="l" indent="0" marL="0">
              <a:lnSpc>
                <a:spcPct val="100000"/>
              </a:lnSpc>
              <a:buNone/>
            </a:pPr>
            <a:r>
              <a:rPr lang="en-US" sz="2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Картина, стихотворение или песня помогают увидеть, что небольшой двор, село или город тоже красивы. Главное — смотреть внимательно и с добрым сердцем.
</a:t>
            </a:r>
            <a:endParaRPr lang="en-US" sz="2425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2997931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каждый ребёнок уже знает о своей малой Родине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адрес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знает, где он живёт, и может назвать свой дом. Это первый шаг к тому, чтобы чувствовать себя уверенно и понимать своё место.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до школы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дома до школы помогает ориентироваться в привычном пространстве. По знакомым поворотам, переходам и домам ребёнок учится быть внимательным.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своей улицы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связывает ребёнка с историей места. Оно звучит каждый день и постепенно становится частью личной памяти и гордости за родной край.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прогулок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двор, парк, площадка или сквер. Там ребёнок отдыхает, играет и замечает красоту вокруг, будто маленький исследователь своего района.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рядом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учителя, друзья, родные и знакомые создают ощущение, что место живёт и дышит. С ними малую Родину хочется беречь ещё сильнее.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начало большой любви к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учит любить дом, людей, природу и историю рядом с собой. Берегая свой двор, улицу и край, ребёнок делает первый шаг к любви к большой стране.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2026-05-26T01:31:23Z</dcterms:created>
  <dcterms:modified xsi:type="dcterms:W3CDTF">2026-05-26T01:31:23Z</dcterms:modified>
</cp:coreProperties>
</file>