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549" y="440175"/>
            <a:ext cx="4255052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I could wear jeans to school! : тема, язык и школьная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форма, личный выбор и I wish в одной теме.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восьмиклассникам это интересно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близка подросткам: она связана с одеждой, школьными правилами и желанием больше свободы. На уроке она помогает говорить о clothes, uniform, comfort и style, а также обсуждать реальные школьные ситуации спокойно и по-английски.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 появились в XIX веке как рабочая одежда из плотного денима. Их ценили за прочность и удобство в повседневной работе, поэтому они быстро стали практичной частью гардероба для самых разных людей.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прочных брюк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1873 году Леви Страусс и Джейкоб Дэвис получили патент на модель с заклёпками. Именно эта деталь сделала брюки заметно прочнее и помогла джинсам стать узнаваемыми во всём мире.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Патент, который изменил всё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джинсы перестали быть только рабочей одеждой и превратились в привычный повседневный вариант. Поэтому на уроке они удобны как пример: почти каждый ученик знает их, носит или имеет о них своё мнение.
</a:t>
            </a:r>
            <a:endParaRPr lang="en-US" sz="95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фабрики до школы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рабочей одежды к школьному гардеробу
</a:t>
            </a:r>
            <a:endParaRPr lang="en-US" sz="28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Джинсы, школьная форма и спортивные брюки
</a:t>
            </a:r>
            <a:endParaRPr lang="en-US" sz="265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одежда меняется по удобству, виду и уходу.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всегда связан с балансом между удобством, внешним видом и школьными правилами.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сравнения одежды по бытовым признакам.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дресс-кода встречаются в школах
</a:t>
            </a:r>
            <a:endParaRPr lang="en-US" sz="2584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правила требуют спокойных цветов, опрятного вида и одежды без слишком ярких деталей. Это помогает сохранить единый стиль и делает внешний вид учеников более собранным.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лишний декор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не приветствуются крупные логотипы, рваные элементы, блёстки и слишком короткие модели. Такие детали могут отвлекать и спорить с общим школьным стилем.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для джинсов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разрешают только тёмные и однотонные джинсы, а где-то запрещают их полностью. Всё зависит от традиций школы и того, насколько строго она понимает дресс-код.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правил — сделать внешний вид единым, уменьшить споры на уроках и не допустить слишком вызывающих деталей, которые мешают учебной атмосфере.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школьное правило о джинсах
</a:t>
            </a:r>
            <a:endParaRPr lang="en-US" sz="277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идеи учеников до принятого школьного решения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ученики хотят носить джинсы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 легко сочетать с повседневной одеждой, поэтому они кажутся понятным и удобным выбором для школы.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 — комфорт; затем идут привычность и универсальность, а цена влияет чуть слабее.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причин для учебной презентации.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джинсы удобными для школьного дня
</a:t>
            </a:r>
            <a:endParaRPr lang="en-US" sz="2399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 хорошо держат форму и выглядят достаточно аккуратно для школы. Они не кажутся слишком официальными, но и не выглядят как спортивная одежда.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деним помогает дольше сохранять опрятный вид. Такие брюки выдерживают частое ношение, а это важно, когда школьный день проходит очень активно.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крой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или слегка свободные модели дают больше свободы движения. Очень узкие джинсы могут мешать, поэтому крой сильно влияет на комфорт в течение дня.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универсальность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 легко сочетаются с футболками, свитшотами и кроссовками. Благодаря этому они подходят не только для уроков, но и для обычной жизни после школы.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600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328555"/>
            <a:ext cx="754800" cy="6038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Равенство, стиль и давление брендов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сравнения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школа не задаёт единые правила, особенно заметны марка, цена и модные детали. Это усиливает сравнение между учениками и может создавать лишнее напряжение.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вид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уменьшают различия между дорогой и дешёвой одеждой. В результате внимание смещается с брендов на учёбу, а внешний вид становится спокойнее и ровнее.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комфорт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это важно: одежда перестаёт быть способом показывать достаток. Она становится частью общего порядка, который понятен и детям, и взрослым.
</a:t>
            </a:r>
            <a:endParaRPr lang="en-US" sz="14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Сезонность: когда джинсы удобны, а когда нет
</a:t>
            </a:r>
            <a:endParaRPr lang="en-US" sz="2707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 универсальны, но лучше всего работают в прохладную погоду и при умеренной активности.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свойства денима.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материал по-разному ощущается в разную погоду и при разной активности.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школьной одежды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ученики и родители чаще всего сначала смотрят на удобство и стоимость, а уже потом — на модный вид и требования школы.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причины важнее эстетики: комфорт и цена определяют выбор чаще всего.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факторов выбора школьной одежды; данные для учебной визуализации.
</a:t>
            </a:r>
            <a:endParaRPr lang="en-US" sz="118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компромиссу по школьным джинсам
</a:t>
            </a:r>
            <a:endParaRPr lang="en-US" sz="289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школьное правило может появиться после обсуждения и проверки на практике.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джинсы становятся спорным вариантом
</a:t>
            </a:r>
            <a:endParaRPr lang="en-US" sz="2792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 с крупными надписями, блёстками, цепочками или яркими вставками часто выглядят слишком заметно для школы и могут отвлекать от урока и общего дресс-кода.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школах отдельно обсуждают искусственные разрезы, большие логотипы и декоративные элементы, поэтому спор вызывает не сама ткань, а конкретный дизайн одежды.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аккуратности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 рваные, чрезмерно узкие или очень низкие модели обычно вызывают больше замечаний, потому что школьный образ должен оставаться опрятным, сдержанным и удобным для занятий.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5816" y="1534975"/>
            <a:ext cx="2710817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джинсы обычно считаются уместными в школе
</a:t>
            </a:r>
            <a:endParaRPr lang="en-US" sz="2353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Тёмно-синие, чёрные или серые джинсы выглядят наиболее нейтрально и легче сочетаются со школьной рубашкой, водолазкой или пиджаком, не нарушая общий аккуратный вид.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крой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или слегка свободный крой обычно удобнее на уроках и переменах. Он не выглядит слишком спортивно и не создаёт ощущения слишком нарядной одежды.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без дыр, ярких пятен, вышивки и крупных логотипов ближе к классическим брюкам, поэтому их проще включить в школьный дресс-код и повседневный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сформулировать школьное правило на английском
</a:t>
            </a:r>
            <a:endParaRPr lang="en-US" sz="2024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может звучать по-разному: от полного запрета до мягкого разрешения с условиями.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можно передать разную степень строгости: от запрета до ограниченного разрешения.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формулировки школьных правил на английском языке.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ученика в школьной теме
</a:t>
            </a:r>
            <a:endParaRPr lang="en-US" sz="271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комфорт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выбирать одежду, в которой удобно сидеть, ходить и работать на уроках. Комфорт помогает чувствовать себя спокойнее и увереннее в течение школьного дня.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мнение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вежливо объяснить, почему хочется носить джинсы, и предложить разумные условия. Для этого подойдут фразы I think… I agree… и Maybe we can…
</a:t>
            </a:r>
            <a:endParaRPr lang="en-US" sz="1283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соблюдать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джинсы нравятся, ученик должен учитывать школьный устав и решения администрации. Общие правила помогают сохранять порядок и единый стиль в классе.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диалог
</a:t>
            </a:r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Обсуждать дресс-код лучше без спора и давления. Вежливая речь показывает уважение к одноклассникам, учителям и родителям, а также помогает найти компромисс.
</a:t>
            </a:r>
            <a:endParaRPr lang="en-US" sz="12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одежда влияет на настроение и уверенность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одежда не мешает двигаться, школьный день ощущается легче, а внимание меньше уходит на неудобства, связанные с внешним видом.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поддерживает уверенность и помогает дольше сохранять энергию в течение недели.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зависимости настроения от удобства одежды; данные для визуализации.
</a:t>
            </a:r>
            <a:endParaRPr lang="en-US" sz="131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Компромиссы, которые работают в школах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учеников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желание дать больше свободы в одежде. Это обычно связано с удобством, привычкой и стремлением выглядеть современно.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школа выбирает мягкое решение: свободную пятницу, тёмные джинсы без надписей или отдельные дни без формы. Так легче проверить, подходит ли правило всем.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Пробный вариант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ctr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пробного периода собирают мнения учеников, учителей и родителей. Если правило понятно и справедливо, его оставляют; если нет, условия уточняют.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I wish для темы джинсов
</a:t>
            </a:r>
            <a:endParaRPr lang="en-US" sz="242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Нереальное 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wish I could wear jeans to school показывает желание, которое сейчас не может исполниться. Она помогает говорить о мечте, а не о реальном правиле.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после I wish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 wish часто ставят Past Simple: I wish I wore jeans, I wish the school allowed jeans. Эта форма выражает ситуацию, которая не совпадает с настоящим.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для 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сказать о способности или разрешении, используют could: I wish I could choose my clothes. Такая конструкция особенно полезна, когда ученик хочет вежливо выразить своё мнение.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правила и английский: один разговор о многом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школьных джинсов помогает говорить о повседневной жизни, школьных правилах и английской грамматике. Она учит объяснять своё мнение спокойно, ясно и с уважением к компромиссу.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2026-05-31T07:19:15Z</dcterms:created>
  <dcterms:modified xsi:type="dcterms:W3CDTF">2026-05-31T07:19:15Z</dcterms:modified>
</cp:coreProperties>
</file>