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в живых 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обеспечивают строение, работу и согласованность жизни на клеточном уровне.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присутствуют во всех организмах и строятся из аминокислот. Их последовательность задаёт форму молекулы, а форма определяет активность, поэтому белки участвуют в самых разных процессах клетки и организма, от мембран до гормональной регуляции.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белки — основа клетки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функция: основа клеток и тканей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образует прочный каркас соединительной ткани, сухожилий, хрящей и костного матрикса. Благодаря ему ткани сохраняют устойчивость к растяжению и выдерживают значительные механические нагрузки.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Эластин обеспечивает тканям упругость и способность возвращаться к исходной форме после растяжения. Особенно важна эта роль в стенках сосудов, лёгких и коже, где нужна эластичность.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 входит в состав волос, ногтей и наружного слоя кожи. Он создаёт плотный защитный барьер, который уменьшает повреждение тканей и помогает предохранять их от высыхания.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формируют прочную основу клеток и тканей, поддерживают их форму и делают организм устойчивым к давлению, натяжению и другим внешним и внутренним воздействиям.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 биологические катализаторы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резко ускоряют химические реакции в клетке, иногда в миллионы раз, и при этом не расходуются. Это позволяет организму быстро получать вещества и энергию в нужный момент.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центр фермента подходит к своему субстрату по форме, поэтому каждый фермент действует только на определённые вещества. Такая точность делает обмен веществ управляемым и эффективным.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крахмал, пепсин работает в желудке в кислой среде, а каталаза разлагает перекись водорода. Эти примеры показывают разнообразие ферментов и их строгую специализацию.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ферментов большинство реакций шло бы слишком медленно для поддержания жизни. Именно поэтому ферментативная функция считается одной из ключевых особенностей белков.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функции, которые чаще всего рассматриваются в школьном курсе биологии, и их характерные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класс молекул обеспечивает сразу несколько жизненно важных процессов, поэтому белки нельзя свести только к «строительному материалу».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иллюстративное распределение по основным функциям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белков в организме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и 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 эритроцитах связывает кислород в лёгких и переносит его к тканям. Это позволяет клеткам получать достаточное количество O2 для клеточного дыхания и образования энергии.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Миоглобин в мышцах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Миоглобин накапливает кислород в мышечной ткани и отдаёт его при усиленной работе мышц. Такой запас особенно важен при кратковременной нехватке кислорода во время активного движения.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 плазме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Альбумины связывают жирные кислоты, билирубин и некоторые гормоны в плазме. Благодаря этому вещества не теряются, а переносятся в нужные органы и ткани в растворённой форме.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мембран образуют каналы, переносчики и насосы, через которые проходят глюкоза, ионы и аминокислоты. Избирательный транспорт помогает клетке поддерживать стабильный внутренний состав.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функция: перенос веществ в организме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гемоглобин переносит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кислорода от лёгких к клеткам и связь процесса с дефицитом железа.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6225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и локализация белка связаны с его ролью в 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белки выполняют разные задачи, но их роль всегда зависит от строения и места работы.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«Клетка и обмен веществ»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их функции: основные 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функция: иммунитет и свёртывание крови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распознают чужеродные антигены, связываются с ними и помогают организму обезвреживать микробы и вирусы. Так формируется точный и избирательный иммунный ответ.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Фибриноген под действием ферментов превращается в фибрин, который образует плотную сеть в месте повреждения сосуда. Это уменьшает кровопотерю и запускает заживление.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комплемента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комплемента усиливают действие иммунитета и помогают разрушать клетки-мишени. Их работа делает защитную реакцию быстрее и эффективнее, особенно при столкновении с инфекцией.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белки не только предотвращают инфекции, но и помогают сохранить целостность тканей после повреждения. Их работа необходима для устойчивости организма к внешним угрозам.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функция: работа мышц и клеточных структур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АТФ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сокращения мышц требуется энергия АТФ. Она обеспечивает циклы взаимодействия миозиновых головок с актиновыми филаментами и делает движение возможным.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Сократительный аппарат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 и миозин образуют основу мышечного сокращения. Их взаимодействие создаёт скольжение нитей внутри саркомера и приводит к укорочению мышечного волокна.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белки обеспечивают не только движение тела, но и множество процессов на клеточном уровне. Без них невозможны координация, работа органов и активная жизнедеятельность.
</a:t>
            </a:r>
            <a:endParaRPr lang="en-US" sz="1024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Тубулин и динеин участвуют в работе ресничек и жгутиков. Эти белки помогают клеткам перемещаться или продвигать жидкости и частицы по поверхности ткани.
</a:t>
            </a:r>
            <a:endParaRPr lang="en-US" sz="10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чаще расходуются на построение и обновление тканей, чем на «топливо» для 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дают энергии меньше, чем жиры, и поэтому в основном выполняют строительную и функциональную роль.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физиологии питания: 1 г белка — около 4 ккал, 1 г углеводов — около 4 ккал, 1 г жиров — около 9 ккал.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белков в питании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белковых гормона — инсулин и глюкагон — помогают поддерживать уровень глюкозы в крови в пределах нормы.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регуляция уровня глюкозы белковыми гормонами инсулином и глюкагоном.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работают как антагонисты: один снижает, а другой повышает концентрацию глюкозы, обеспечивая точную регуляцию обмена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белку и его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синтеза белка и возможных последствий ошибок на любом этапе.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9" y="2034466"/>
            <a:ext cx="397608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813" y="2034466"/>
            <a:ext cx="340807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Казеин в молоке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Казеин служит источником аминокислот для молодого организма и обеспечивает постепенное поступление питательных веществ в период быстрого роста и формирования тканей.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Овальбумин яйца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Овальбумин запасается в яичном белке и поддерживает развитие эмбриона, снабжая его аминокислотами и другими веществами на ранних этапах развития.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для роста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Запасающие белки особенно важны тогда, когда организму нужно быстро строить новые клетки, восстанавливать ткани и обеспечивать развитие без дефицита аминокислот.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функция белков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548" y="2755985"/>
            <a:ext cx="286090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примеров белковых нарушений и связанных заболеваний.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структуры белков и связанные заболевания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даже небольшое изменение строения белка может вызвать заметные нарушения работы органов и 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таблицы видно: изменение структуры белка почти всегда отражается на его функции и может приводить к тяжёлым последствиям для организма.
</a:t>
            </a:r>
            <a:endParaRPr lang="en-US" sz="13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высокой температуры, резкого изменения pH или химических веществ белок теряет нативную форму. Меняется его пространственная укладка, а вместе с ней — свойства молекулы.
</a:t>
            </a:r>
            <a:endParaRPr lang="en-US" sz="1033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денатурации разрушается активный центр ферментов, поэтому они перестают связывать субстрат и ускорять реакции. Клетка теряет важные механизмы обмена веществ и защиты.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на белки влияют перегрев, кислоты и щёлочи, спирты и соли тяжёлых металлов. Эти воздействия могут быстро нарушить строение молекулы и её активность.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не всегда возможна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белок способен частично восстановить форму после прекращения воздействия, но при сильной денатурации повреждение становится необратимым. Тогда функция утрачивается полностью.
</a:t>
            </a:r>
            <a:endParaRPr lang="en-US" sz="99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белков: потеря пространственной структуры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зависит от строения конкретного фермента: у разных белков он смещён по температуре и кислотности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резко падает при отклонении от оптимума, а высокая температура может полностью вывести белок из строя.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школьному курсу биологии: зависимость активности ферментов от температуры и pH.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активность ферментов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белки и потребности организма подростка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 пищеварении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белки сначала распадаются до аминокислот. Затем организм использует их как строительный материал для собственных белков, необходимых клеткам, тканям и ферментным системам.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аминокислоты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рацион должен содержать белки со всеми незаменимыми аминокислотами. Их человек не синтезирует самостоятельно, поэтому они должны поступать с пищей ежедневно.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подростку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организм быстро растёт, формирует мышцы, костную и соединительную ткань, а также активно обновляет клетки и укрепляет иммунную защиту.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белок содержится в мясе, рыбе, яйцах, молочных продуктах, бобовых и орехах. Разнообразие продуктов помогает получать аминокислоты в нужных сочетаниях.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рационе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белка замедляет рост и восстановление тканей, а его избыток не заменяет другие питательные вещества. Поэтому важно соблюдать разумный пищевой баланс.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значение белков в живом организме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работают в комплексах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белки редко действуют поодиночке: они образуют ферментные комплексы, мембранные системы и крупные молекулярные структуры, которые выполняют согласованные задачи.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молекула — несколько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участвуют сразу в нескольких процессах: могут переносить вещества, передавать сигналы и одновременно поддерживать форму клеточных структур или тканей.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обменом и 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белки обеспечивают работу ферментов, мышечных волокон, транспортных систем и рецепторов, а значит, влияют на обмен веществ, движение и реакцию клетки на изменения среды.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белковая система работает слаженно, организм растёт, защищается и адаптируется. Если же нарушается хотя бы одно звено, сбои затрагивают сразу несколько функций.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 — ключ к пониманию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объединяют строение, обмен веществ, защиту, движение и регуляцию. Их свойства зависят от аминокислотной последовательности и формы молекулы, поэтому изучение белков помогает понять работу организма в целом.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2026-06-01T14:07:43Z</dcterms:created>
  <dcterms:modified xsi:type="dcterms:W3CDTF">2026-06-01T14:07:43Z</dcterms:modified>
</cp:coreProperties>
</file>