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Быков. «Круглянский мост»: главные темы и смысл глав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войне, выборе и цене человеческого решения.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прозе Василя Быкова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 Быков писал о Великой Отечественной войне как о времени нравственных испытаний. В его повестях важны не только события, но и то, как человек ведёт себя в момент опасного выбора.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 Быков и особенности его военной прозы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Быков прошёл войну сам, поэтому в его произведениях особенно убедительно звучат фронтовые детали, тревога ожидания и ощущение реальной опасности.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повествование вокруг одного напряжённого эпизода, где герой должен быстро решить, как поступить, и сразу нести последствия этого выбора.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важны сдержанный язык, точность наблюдений и внутренний конфликт персонажей: на войне особенно ясно видно, кто и чем готов пожертвовать.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пространство повести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как стратегический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Мост, дорога и деревня образуют важный военный участок. Здесь проходит движение людей и техники, поэтому любое действие сразу становится значимым и рискованным.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и тревожная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повести кажется тесным и настороженным. Оно усиливает чувство ожидания беды, а каждая деталь напоминает, что мирная жизнь здесь почти исчезла.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 главам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ожидание переходит в действие, а затем — в тяжёлый моральный итог.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7020" y="1249087"/>
            <a:ext cx="186188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конфликте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партизан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за решение и действует из военной необходимости. Его выбор подчёркивает, что на войне приказ и совесть часто оказываются в трудном противоречии.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выполняет опасное поручение, хотя ещё не готов к взрослым испытаниям. Через него Быков показывает уязвимость ребёнка, попавшего в жестокий мир войны.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рядом с опасностью и постоянно ждут беды. Их поведение передаёт страх, осторожность и желание сохранить хотя бы остатки обычной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силы в повести — источник угрозы и разрушения. Их появление делает каждое действие партизан особенно рискованным и усиливает ощущение тревоги.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нравственный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через героев раскрывается главная мысль повести.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оказываются втянуты в ситуацию жёсткого выбора, а война ломает привычные правила поведения.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Быков. «Круглянский мост»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как центральный образ повести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попадает во взрослую войну, хотя у него ещё нет ни опыта, ни права нести такую тяжёлую ответственность. Это делает его положение особенно трагичным.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переживания видно, как война отнимает детство слишком рано. Вместо игр и учёбы — страх, ожидание опасности и необходимость подчиняться приказу.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подростка помогает понять главные темы повести: утрату детства, преждевременное взросление и боль, которую война причиняет тем, кто ещё не готов к ней.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4710"/>
            <a:ext cx="336600" cy="2692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стремятся нарушить движение врага и нанести ему ущерб. Мост становится важной точкой, от которой зависит успех всей операции.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действие в зоне войны опасно не только для участников, но и для мирных жителей. Быков показывает, что даже нужный удар может обернуться бедой.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подчёркивает: победа в отдельном эпизоде не отменяет тяжёлых последствий. На войне приходится думать не только о результате, но и о совести.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операция у моста: цель и опасность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напряжение в повести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короткие паузы, неожиданные движения и смена тихих и резких сцен.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постепенно и достигает пика в момент взрыва, после чего остаётся тяжёлое чувство вины и потери.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повести В. В. Быкова «Круглянский мост»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моста как символ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в повести соединяет не только берега, но и два состояния жизни: мирный порядок и военную беду. Поэтому любое движение к нему сразу ощущается как шаг к опасности и потере.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перехода становится целью боя, оно превращается в символ сломанной связи между людьми и прошлым спокойствием. Через этот образ Быков особенно ясно показывает, как война меняет саму привычную реальность.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доверия и предательства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оккупированном мире люди вынуждены говорить осторожно: любое лишнее слово может выдать замысел, поэтому доверие становится редким и очень хрупким.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Страх заставляет героев скрывать чувства и проверять друг друга поступками, а не обещаниями. Из-за этого даже близость между людьми постоянно находится под угрозой.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Быков показывает, что один неверный шаг способен обернуться бедой не только для отдельного человека, но и для тех, кто оказался рядом с ним.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Тема предательства звучит особенно остро потому, что на войне моральный выбор совершается быстро, а последствия остаются надолго и трудно исправляются.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тревогу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детали помогают передать напряжение и ожидание беды в военной обстановке.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 усиливают тревогу и показывают, что опасность скрыта даже в обычном пейзаже.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Быков, «Круглянский мост»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В. Быкова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Сдержанное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сразу задаёт напряжённую атмосферу без лишних объяснений: важны место, действие и внутренняя готовность к опасности.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Тяжёлый итог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события язык остаётся таким же строгим: без громких оценок, но с сильным ощущением вины, потери и нравственной тяжести.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Короткие 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передаются через точные жесты, слова и паузы. Такой способ письма делает эпизоды особенно живыми и напряжёнными.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главы раскрывают характеры героев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перед выбором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главы персонажи словно замирают перед опасностью: они наблюдают, прислушиваются и стараются не выдать себя. Именно в этих тихих мгновениях видно, кто умеет держать страх внутри себя, а кто ещё не готов к взрослой ответственности.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решающий момент, герои раскрываются не словами, а действиями. Один делает шаг вперёд, другой отдаёт приказ, третий молчит и переживает происходящее. Так читатель видит их характеры в самой трудной проверке.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как нравственный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или неудачи главы меняют тон: исчезает ожидание, остаётся тяжёлое понимание случившегося. Через это становится ясно, что война проверяет человека не только на смелость, но и на способность жить с последствием своего выбора.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Причина, поступок, последствие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показывает, как военная необходимость приводит к трагическому нравственному результату.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 по значимости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военное событие важно прежде всего как проверка совести и человеческой зрелости.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нравственный выбор; остальные мотивы раскрывают его через образ моста, страх и ответственность за других.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В. В. Быкова «Круглянский мост»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Произведение учит понимать, что настоящий героизм связан не только с отвагой, но и с совестью: важно думать о последствиях своего поступка для других людей.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Повесть помогает увидеть, как война лишает детей нормального детства и слишком рано заставляет их принимать взрослые решения, к которым они ещё не готовы.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Читатель понимает, что даже полезная цель не оправдывает трагедию сама по себе: человек должен помнить о цене решения и о своей ответственности.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 семиклассника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глав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внимательно читать каждую главу и понимать поступки героев.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отвечать на такие вопросы, легче увидеть и сюжет, и нравственную проблему каждой главы.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 повести «Круглянский мост»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смысл «Круглянского моста»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Быкова показывает, что на войне каждый поступок имеет цену. Через мост, подростка и тяжёлый выбор автор говорит о совести, ответственности и боли, которую приносит война.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2026-05-22T12:02:27Z</dcterms:created>
  <dcterms:modified xsi:type="dcterms:W3CDTF">2026-05-22T12:02:27Z</dcterms:modified>
</cp:coreProperties>
</file>