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— время перемен, технологий, формирования ценностей.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Юнит 1: Мир подростков — основные темы и перспективы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от 12 до 18 лет проходят важный этап взросления, формируя самостоятельность, личные взгляды и умение общаться. Это период поиска своего пути и границ между детством и взрослой жизнью.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и социальные изменения в подростковом мире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RU Teens, 2023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подростки ежедневно используют интернет для учебы и общения.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подростки ежедневно заходят в интернет и проводят в онлайн-среде около 4,5 часов, что существенно влияет на их повседневную деятельность и социальные связи.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в жизни подростков: платформа для выражения и общения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платформ Instagram и TikTok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 и TikTok стали главными площадками для творчества, где подростки делятся фото и видео, создают тренды и находят единомышленников. Здесь развивают навыки самопрезентации.
</a:t>
            </a:r>
            <a:endParaRPr lang="en-US" sz="104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ВКонтакте и Telegram: общение и информирование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ВКонтакте и Telegram удобны для общения в группах и получения новостей. Эти сети используют для учебы и обмена полезной информацией среди сверстников.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Многоплатформенность как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имеют аккаунты в нескольких соцсетях одновременно, что позволяет им охватывать разные аудитории и проявлять себя в разнообразных форматах.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исследуют разные интересы и хобби, что помогает им лучше понять свои сильные стороны и предпочтения.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в развитии личности играют сверстники, чье мнение часто становится опорой при выборе поведения и стиля.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 культурные тренды способствуют самовыражению и формированию уникального образа, отражающего внутренний мир подростка.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Самоопределение: формирование личности подростка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воспринимают образование как средство достижения личных целей и реализации своих способностей.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предметам возрастает, когда они связаны с хобби или будущей профессией.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 стимулируют развитие практических навыков и расширяют кругозор.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 творческие клубы помогают улучшить коммуникационные навыки и находить новых друзей с общими интересами.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глазами подростков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подростки активно совмещают активный отдых и занятия в цифровой среде.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спорт и музыка являются приоритетными способами досуга, формируя стиль жизни и социальные связи.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Молодёжь и хобби,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хобби среди современных тинейджеров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рассматривают дружбу как важнейший источник эмоциональной поддержки и безопасности в кризисных ситуациях.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времяпровождение, проекты и совместные увлечения укрепляют доверие и создают сильные социальные связи.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поддержка: значимость для подростков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41397"/>
            <a:ext cx="3962400" cy="2208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причины стресса связаны с учебой, семейными и социальными отношениями.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нагрузки и семейные конфликты оказывают наибольшее давление на подростков, требуя особого внимания и поддержки.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стресса у подростков — данные ВЦИОМ
</a:t>
            </a:r>
            <a:endParaRPr lang="en-US" sz="217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сталкиваются с угрозами кибербуллинга, мошенничества и нарушения приватности при использовании интернета.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интернете: риски и решения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правильно настраивать параметры конфиденциальности и отвечать в сети осознанно, чтобы снизить возможные риски.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восприятие информации и соблюдение правил цифровой этики помогают сохранять безопасность и психологический комфорт.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 самовыражение в подростковой среде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стиль как способ выделиться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выбирают спортивную одежду и броские аксессуары, чтобы подчеркнуть свою индивидуальность. Уникальные комбинации и кастомизация вещей помогают заявить о себе и создать неповторимый образ.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моды на социальные связи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62% тинейджеров считают внешний вид важным для нахождения друзей и вступления в группы по интересам. Мода становится инструментом самовыражения и социальной интеграции в подростковой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– первичное знакомство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начинают участвовать в школьных благотворительных и экологических проектах, получая первые навыки командной работы.
</a:t>
            </a:r>
            <a:endParaRPr lang="en-US" sz="1145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– рост активности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число инициатив по поддержке животных и охране природы, привлекающих внимание молодежи.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– систематизация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проекты становятся более организованными, многие тинейджеры входят в постоянные команды.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– осознанное вовлечение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развивают чувство социальной ответственности, участвуя в разнообразных акциях и расширяя кругозор.
</a:t>
            </a:r>
            <a:endParaRPr lang="en-US" sz="1146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вовлечения подростков в волонтёрство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подростки стремятся к самостоятельности: они учатся отстаивать границы и принимать решения, что способствует личностному росту и укреплению уверенности.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у подростков основные ценности и обеспечивает психологический комфорт. Многие доверяют родителям при принятии важных решений, особенно касающихся будущего.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семьи: поддержка и самостоятельность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школы способствует формированию целенаправленного отношения к будущему и развитию навыков планирования.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разных профессиях и встречи с представителями различных сфер помогают подросткам строить реалистичные и осознанные планы.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подростковых лет многие начинают задумываться о профессии, выбирая область, которая их вдохновляет и соответствует личным интересам.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тинейджеров важны стабильность и возможность реализовать свои таланты через работу, которая приносит удовлетворение.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будущего: мечты и цели подростков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06" y="3351283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50" y="1642900"/>
            <a:ext cx="218362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знаменитостей и инфлюенсеров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для подражания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перенимают манеры и стиль общения кумиров, что влияет на формирование собственной идентичности.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ценности и мировоззрение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 и взгляды знаменитостей формируют ценностные ориентиры молодежи, мотивируя к развитию и самовыражению.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следование в соцсетях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тинейджеров регулярно просматривают контент блогеров, что расширяет их кругозор и социальные интересы.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и его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Онлайн-травля проявляется через оскорбления и угрозы в социальных сетях. Такие ситуации требуют своевременного вмешательства и поддержки со стороны взрослых.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буллинг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часто встречаются насмешки и изоляция среди одноклассников. Эти формы травли негативно сказываются на самооценке и эмоциональном состоянии подростков.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и кибербуллинг в подростковой среде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42" y="1661225"/>
            <a:ext cx="3994417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распространённость видов спорта среди подростков и подчёркивает их значение для здоровья и развития.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командные виды активно популярны, спортивные секции играют ключевую роль в формировании дисциплины и навыков работы в коллективе.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Минспорт России,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спорта среди подростков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подростков следит за раздельным сбором отходов, что отражает их заботу об окружающей среде и желание вносить вклад.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становится трендом, девизы сохранения природы получают поддержку среди молодежи.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понимание личной ответственности за экологию, что способствует развитию устойчивых привычек и образа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 и ценности у тинейджеров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подростки легко осваивают новейшие технологии, активно пользуются интернетом и мобильными приложениями для обучения и коммуникации.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кругах расширены нормы толерантности и уважения к культурному разнообразию, что формирует более открытое мировоззрение.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интересов и критический подход к информации стали характерными чертами, стимулирующими самостоятельное мышление.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адаптивность позволяют молодым людям быстро реагировать на изменения и успешно интегрироваться в быстро меняющийся мир.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Поколенческие отличия: подростки 2020-х против прежних поколений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Тинейджеры 2020-х выделяются открытостью и стремлением к развитию. Коммуникативные и цифровые навыки позволяют им быть готовыми к сложностям и возможностям современного мира.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подросток: вызовы и возможности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2026-05-07T17:01:39Z</dcterms:created>
  <dcterms:modified xsi:type="dcterms:W3CDTF">2026-05-07T17:01:39Z</dcterms:modified>
</cp:coreProperties>
</file>