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наследственность, изменчивость и отбор создают разнообразие живого?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пути к объяснению эволюции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эволюция стала основной идеей биологии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неизменности видов уступила место научному объяснению, когда геология показала древность Земли, а сравнительная анатомия и биогеография выявили закономерное сходство организмов. Дарвин и Уоллес связали эти наблюдения в общую теорию.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эволюция в биологии
</a:t>
            </a:r>
            <a:endParaRPr lang="en-US" sz="2800" dirty="0"/>
          </a:p>
        </p:txBody>
      </p:sp>
      <p:sp>
        <p:nvSpPr>
          <p:cNvPr id="17" name="Text 2"/>
          <p:cNvSpPr txBox="1"/>
          <p:nvPr/>
        </p:nvSpPr>
        <p:spPr>
          <a:xfrm>
            <a:off x="5021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в биологии — это не изменение одной особи, а сдвиг наследственных признаков в популяции на протяжении поколений. Именно популяция становится единицей эволюционных преобразований.
</a:t>
            </a:r>
            <a:endParaRPr lang="en-US" sz="800" dirty="0"/>
          </a:p>
        </p:txBody>
      </p:sp>
      <p:sp>
        <p:nvSpPr>
          <p:cNvPr id="18" name="Text 3"/>
          <p:cNvSpPr txBox="1"/>
          <p:nvPr/>
        </p:nvSpPr>
        <p:spPr>
          <a:xfrm>
            <a:off x="8784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популяций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1685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не стремится к совершенству и не движется по единому плану. Она отражает то, какие признаки оказываются полезными в конкретных условиях среды и сохраняются отбором.
</a:t>
            </a:r>
            <a:endParaRPr lang="en-US" sz="800" dirty="0"/>
          </a:p>
        </p:txBody>
      </p:sp>
      <p:sp>
        <p:nvSpPr>
          <p:cNvPr id="20" name="Text 5"/>
          <p:cNvSpPr txBox="1"/>
          <p:nvPr/>
        </p:nvSpPr>
        <p:spPr>
          <a:xfrm>
            <a:off x="65448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заранее заданной цели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33353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 рекомбинация создают наследственную изменчивость, а размножение сохраняет и передаёт эти различия потомкам. Благодаря этому новые сочетания признаков могут накапливаться и становиться заметными во времени.
</a:t>
            </a:r>
            <a:endParaRPr lang="en-US" sz="800" dirty="0"/>
          </a:p>
        </p:txBody>
      </p:sp>
      <p:sp>
        <p:nvSpPr>
          <p:cNvPr id="22" name="Text 7"/>
          <p:cNvSpPr txBox="1"/>
          <p:nvPr/>
        </p:nvSpPr>
        <p:spPr>
          <a:xfrm>
            <a:off x="37116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разнообразия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1685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наследственных изменений происходит постепенно, но его последствия могут быть очень масштабными. За длительное время из небольших различий формируется заметное разнообразие организмов и их адаптаций.
</a:t>
            </a:r>
            <a:endParaRPr lang="en-US" sz="800" dirty="0"/>
          </a:p>
        </p:txBody>
      </p:sp>
      <p:sp>
        <p:nvSpPr>
          <p:cNvPr id="24" name="Text 9"/>
          <p:cNvSpPr txBox="1"/>
          <p:nvPr/>
        </p:nvSpPr>
        <p:spPr>
          <a:xfrm>
            <a:off x="65448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процесс
</a:t>
            </a:r>
            <a:endParaRPr lang="en-US" sz="1100" dirty="0"/>
          </a:p>
        </p:txBody>
      </p:sp>
      <p:sp>
        <p:nvSpPr>
          <p:cNvPr id="25" name="Text 10"/>
          <p:cNvSpPr txBox="1"/>
          <p:nvPr/>
        </p:nvSpPr>
        <p:spPr>
          <a:xfrm>
            <a:off x="33353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организмы могут по-разному выживать в разных условиях, потому что преимущества признаков всегда относительны. Успех эволюции определяется соответствием среде, а не абстрактной «лучшестью».
</a:t>
            </a:r>
            <a:endParaRPr lang="en-US" sz="800" dirty="0"/>
          </a:p>
        </p:txBody>
      </p:sp>
      <p:sp>
        <p:nvSpPr>
          <p:cNvPr id="26" name="Text 11"/>
          <p:cNvSpPr txBox="1"/>
          <p:nvPr/>
        </p:nvSpPr>
        <p:spPr>
          <a:xfrm>
            <a:off x="37116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к среде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и Уоллес: открытие естественного отбора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экспедиции на корабле «Бигль» Дарвин наблюдал разнообразие организмов, особенно на островах и в прибрежных регионах. Эти наблюдения помогли ему понять, что виды изменяются не случайно, а под действием отбора и условий среды.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Дарвина на «Бигле»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 XIX века Дарвин и Уоллес независимо сформулировали механизм естественного отбора. Их вывод придал эволюции строгую научную основу: лучше приспособленные особи оставляют больше потомков, и это меняет популяции со временем.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идея — два исследователя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Альфред Рассел Уоллес пришёл к сходной идее, изучая животных Малайского архипелага. Он заметил, что распределение видов и различия между популяциями хорошо объясняются борьбой за существование и сохранением полезных наследственных признаков.
</a:t>
            </a:r>
            <a:endParaRPr lang="en-US" sz="971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Уоллес в Малайском архипелаге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естественного отбора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изменений в популяции под влиянием среды и наследственности.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56" y="3188538"/>
            <a:ext cx="374588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4700" y="3188538"/>
            <a:ext cx="428100" cy="42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2250" y="3188538"/>
            <a:ext cx="428100" cy="42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8325" y="1728730"/>
            <a:ext cx="428400" cy="342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65875" y="1728730"/>
            <a:ext cx="428400" cy="3427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4496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варианты генов и аллелей. Для эволюции особенно важны те изменения, которые возникают в половых клетках и могут быть переданы потомству.
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1145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наследственной изменчивости естественному отбору нечего «выбирать». Поэтому источники новых вариантов — основа любого эволюционного процесса и будущих адаптаций.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отбора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28210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особей между популяциями приносит новые аллели и меняет их частоты. Такой обмен наследственным материалом может как сближать популяции, так и замедлять их расхождение.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генов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69832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мутаций нейтральны, часть оказывается вредной, а небольшая доля может быть полезной в конкретной среде. Именно поэтому отбор действует не на все изменения одинаково.
</a:t>
            </a:r>
            <a:endParaRPr lang="en-US" sz="1000" dirty="0"/>
          </a:p>
        </p:txBody>
      </p:sp>
      <p:sp>
        <p:nvSpPr>
          <p:cNvPr id="23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последствия мутаций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
</a:t>
            </a:r>
            <a:endParaRPr lang="en-US" sz="1200" dirty="0"/>
          </a:p>
        </p:txBody>
      </p:sp>
      <p:sp>
        <p:nvSpPr>
          <p:cNvPr id="25" name="Text 10"/>
          <p:cNvSpPr txBox="1"/>
          <p:nvPr/>
        </p:nvSpPr>
        <p:spPr>
          <a:xfrm>
            <a:off x="186587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мейозе кроссинговер и независимое расхождение хромосом формируют новые сочетания наследственного материала. Это резко увеличивает разнообразие признаков у потомков.
</a:t>
            </a:r>
            <a:endParaRPr lang="en-US" sz="1000" dirty="0"/>
          </a:p>
        </p:txBody>
      </p:sp>
      <p:sp>
        <p:nvSpPr>
          <p:cNvPr id="26" name="Text 1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наследственной изменчивости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Движущие силы эволюции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факторы не действуют одинаково: одни создают разнообразие, другие направляют его, а третьи ускоряют расхождение популяций.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направляющую роль обычно играет отбор, но в малых популяциях и при изоляции заметно усиливаются дрейф и расхождение.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 эволюционной биологии; качественная сравнительная схема
</a:t>
            </a:r>
            <a:endParaRPr lang="en-US" sz="142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из ископаемой летописи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74050" y="790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 накапливаются по времени, поэтому более глубокие слои обычно древнее верхних. Это позволяет выстраивать последовательность изменений в истории жизни.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Осадочные слои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74050" y="4260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сочетает черты рептилий и птиц. Эта находка помогает увидеть, как в эволюции накапливались изменения, связанные с полётом и строением тела.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74050" y="3965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174050" y="3103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Тиктаалик известен как переходная форма между рыбами и наземными позвоночными. Он демонстрирует сочетание водных и наземных признаков.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174050" y="2809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Тиктаалик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174050" y="1947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находки иногда сочетают признаки разных групп. Такие формы показывают, как одни эволюционные линии постепенно переходили в другие.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174050" y="1652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69203"/>
            <a:ext cx="4348200" cy="21229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доказательства эволюции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 разные области биологии подтверждают общее происхождение организмов.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линии данных сходятся к одному выводу: живые организмы связаны общим происхождением и длительной историей изменения.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по биологии; научно-популярные обзоры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Гомологии, аналогии и рудименты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 имеют общее происхождение, хотя могут выполнять разные функции. Передние конечности человека, кита, летучей мыши и лошади — классический пример такого сходства.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Атавизмы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Атавизмы — редкое появление признаков далёких предков у отдельных особей. Такие случаи особенно наглядно демонстрируют сохранение эволюционной памяти в наследственном материале.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органы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органы похожи по функции, но возникли независимо в разных группах. Крыло птицы и крыло насекомого помогают летать, однако устроены и сформировались по-разному.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Рудименты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Рудименты — это уменьшенные остатки органов предков, утратившие прежнюю роль. Их наличие показывает, что строение организма изменяется исторически, а не создаётся заново.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дерево жизни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показывает не линейный прогресс, а разветвление линий, где каждая крупная группа сохраняет следы общего происхождения.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ветви по строению и генетике, тем недавнее их расхождение от общего предка.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сравнительной биологии и филогенетики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и репродуктивная изоляция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2548594"/>
            <a:ext cx="16023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вид обычно начинается с разделения одной популяции на части, которые перестают свободно обмениваться генами. Без такого барьера различия быстро сглаживаются скрещиванием.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1965178"/>
            <a:ext cx="16023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популяций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7181700" y="2548594"/>
            <a:ext cx="16023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гибриды становятся нежизнеспособными, малоплодовитыми или бесплодными, граница между группами становится устойчивой. Так возникает новый вид, способный существовать независимо.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181700" y="1965178"/>
            <a:ext cx="16023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 — новый вид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76275" y="2548594"/>
            <a:ext cx="16023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Репродуктивная изоляция может быть географической, экологической, поведенческой или временной. Она не только разделяет популяции, но и закрепляет их самостоятельное эволюционное развитие.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476275" y="1965178"/>
            <a:ext cx="16023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 скрещивания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065425" y="2548594"/>
            <a:ext cx="16023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Изолированные группы сталкиваются с неодинаковыми климатом, пищей и конкурентами. Это запускает разные направления отбора и постепенно меняет частоты аллелей в каждой популяции.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2065425" y="1965178"/>
            <a:ext cx="16023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 среды
</a:t>
            </a:r>
            <a:endParaRPr lang="en-US" sz="1300" dirty="0"/>
          </a:p>
        </p:txBody>
      </p:sp>
      <p:sp>
        <p:nvSpPr>
          <p:cNvPr id="19" name="Text 10"/>
          <p:cNvSpPr txBox="1"/>
          <p:nvPr/>
        </p:nvSpPr>
        <p:spPr>
          <a:xfrm>
            <a:off x="3770850" y="2548594"/>
            <a:ext cx="16023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накапливаются изменения в строении, поведении и сроках размножения. Даже небольшие различия могут затруднить успешное спаривание и снизить жизнеспособность гибридов.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3770850" y="1965178"/>
            <a:ext cx="16023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различий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изоляции к новому виду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процессов, приводящих к видообразованию в природе.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и макроэволюция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7025" y="132815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происходит в пределах популяций и видов. Она проявляется в изменении частот аллелей, появлении адаптаций и росте устойчивости к внешним воздействиям, включая антибиотики.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726650" y="107957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внутри вида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34970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Микроэволюционные изменения накапливаются и при определенных условиях могут привести к видообразованию. Поэтому макроэволюция не противопоставляется микроэволюции, а вырастает из нее.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410112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уровнями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102542" y="3342517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уровня основаны на одних и тех же процессах: мутациях, естественном отборе, дрейфе генов, миграции и изоляции. Отличается не механизм, а масштаб и длительность изменений.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102167" y="3093942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механизмы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914783" y="2335333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охватывает более длительные и масштабные изменения, приводящие к формированию новых линий развития и высоких таксонов. Их результат виден на уровне крупных групп организмов.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1914408" y="2086758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преобразования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антибиотикам как пример эволюции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устойчивости особенно заметен там, где антибиотик применяют многократно и не полностью подавляют популяцию бактерий.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быстро увеличивает долю устойчивых вариантов, поэтому эволюция наблюдается на практике в реальном времени.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 обзорные данные по антибиотикорезистентности; обобщение без привязки к одному исследованию
</a:t>
            </a:r>
            <a:endParaRPr lang="en-US" sz="111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 адаптации в повседневной жизни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667595"/>
            <a:ext cx="39600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Березовая пяденица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933655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пример — изменение окраски березовой пяденицы. В загрязненных районах темные особи были менее заметны для хищников, а после улучшения среды преимущество менялось.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3929120"/>
            <a:ext cx="39600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воздействиям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195180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Похожая логика работает у сорняков, устойчивых к гербицидам. Когда среда меняется под действием человека, отбор усиливает признаки, которые раньше были редкими.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798358"/>
            <a:ext cx="39600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и защита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3064417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насекомых окраска и форма тела помогают сливаться с фоном. Такие признаки не возникают ради красоты: они повышают шансы выжить и оставить потомство.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650" y="3231228"/>
            <a:ext cx="428400" cy="342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4550" y="3212188"/>
            <a:ext cx="428400" cy="38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2250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8475" y="1686040"/>
            <a:ext cx="428100" cy="42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92781" y="1686040"/>
            <a:ext cx="374588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49650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рассматривается прежде всего на уровне популяций. Именно в них меняются частоты аллелей, а не у отдельной особи, которая лишь наследует и передает признаки.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как единица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14550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объединяет данные молекулярной биологии, палеонтологии и экологии в одну объяснительную модель. Она описывает как малые сдвиги внутри видов, так и образование новых линий.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схема эволюции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282100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синтетической теории учитываются и направляющие, и случайные процессы. Отбор сохраняет полезные варианты, а дрейф может заметно менять состав небольшой популяции без явного преимущества.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и отбор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698325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генов соединяет популяции, а изоляция, наоборот, позволяет им расходиться. Эти процессы вместе объясняют, почему одни линии остаются сходными, а другие быстро дивергируют.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изоляция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1865875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объяснила, как наследуются признаки и откуда берется изменчивость. Мутации и рекомбинация создают материал для отбора, а наследование закрепляет изменения в поколениях.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основа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76362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 синтетической теории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эволюционных изменений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изменений зависит не только от наследственности, но и от того, насколько резко меняется окружающая среда и освобождаются ли новые экологические ниши.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может идти плавно или ускоряться после кризисов, когда выжившие группы быстро осваивают свободные ресурсы.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палеонтологии и эволюционной биологии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902722"/>
            <a:ext cx="4348200" cy="19375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теория эволюции остается проверяемой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теория должна предсказывать наблюдаемые факты и выдерживать проверку новыми данными. Эволюция делает это последовательно.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предсказаний с наблюдениями показывает, что теория эволюции проверяема, воспроизводима и постоянно уточняется новыми данными.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биологии и научно-популярные обзоры по эволюции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связывает наследственность, изменчивость и отбор в цельную картину истории жизни. Именно поэтому биология объясняет разнообразие организмов через общие механизмы, работающие на всех уровнях.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объединяет все уровни живого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2026-06-01T21:27:25Z</dcterms:created>
  <dcterms:modified xsi:type="dcterms:W3CDTF">2026-06-01T21:27:25Z</dcterms:modified>
</cp:coreProperties>
</file>