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«Дядя Ваня» А. П. Чехова: пьеса о несбывшейся жизни, труде и надежде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 тихой драме людей, проживших чужую жизнь и не потерявших надежду.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пьесы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на рубеже XIX–XX веков, пьеса показывает кризис усадебного мира и провинциальной интеллигенции. Чехов обновляет психологическую драму: вместо громких событий — скрытые конфликты, повседневная речь и точное изображение внутреннего состояния героев.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«Дяди Вани» в творчестве Чехова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постепенно отказывается от внешней эффектности и усиливает роль подтекста, пауз и бытовой детали как носителей смысла.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«Лешим»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вырастает из более раннего замысла, но в окончательной версии становится строже по композиции и глубже по психологической разработке.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«Дядя Ваня» закрепляет чеховский принцип: важен не конфликт-победа, а столкновение надежд человека с неумолимой жизненной правдой.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символ остановившейся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сад и хозяйственные постройки создают ощущение тесноты и однообразия. Пространство усадьбы будто удерживает героев в состоянии усталости и бездействия.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этого мира постоянно звучат разговоры о долге, деньгах и упущенных возможностях. Усадьба становится символом жизни, которая течёт по инерции.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художественные функции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 не «добро» и «зло», а разные жизненные позиции и способы переживания кризиса.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характеры через столкновение взглядов, а не через деление на положительных и отрицательных героев.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П. Чехова «Дядя Ваня»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конфликта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Серебрякова и Елены нарушает привычный уклад усадьбы и делает скрытое напряжение между героями заметным уже в повседневных сценах.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Войницкий всё яснее понимает, что годы труда были отданы человеку, которого он больше не уважает и не считает значительным.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героя усиливается чувством потерянного времени, несостоявшейся судьбы и невозможности вернуть прожитую жизнь.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действие остаётся спокойным, но внутреннее напряжение возрастает и приводит к эмоциональному и нравственному надлому.
</a:t>
            </a:r>
            <a:endParaRPr lang="en-US" sz="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по действиям пьесы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перемен героев в пьесе А. П. Чехова «Дядя Ваня».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пьесы и их относительная значимость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темы в пьесе переплетаются: личная драма героев постоянно выходит за пределы частной семьи.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утраченные надежды и труд как единственная опора; остальные темы уточняют и расширяют этот конфликт.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П. Чехова «Дядя Ваня»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Войницкий: герой разочарования и самообвинения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Войницкий много лет жил интересами Серебрякова и только в зрелости понял, что его самоотверженность не принесла ни признания, ни смысла.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речи соединяются сарказм, раздражение и жалость к себе, поэтому образ героя колеблется между комическим раздражением и подлинной трагедией.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важно, что Войницкий не только обвиняет других, но и болезненно осознаёт собственную ошибку, превращая самообвинение в центральный мотив.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898" y="1592249"/>
            <a:ext cx="106987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987" y="1592249"/>
            <a:ext cx="71325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как нравственный центр пьесы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выдерживает усталость и разочарование без внешнего драматизма. Её спокойствие не выглядит слабостью: оно удерживает дом и придаёт повседневности смысл.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Сони работа — не наказание, а способ не потерять человеческое достоинство. В её понимании именно труд помогает пережить пустоту и продолжать жить.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монолог Сони о будущем отдыхе после смерти звучит как выстраданная вера, а не как лёгкое утешение. В нём сосредоточена тихая сила пьесы.
</a:t>
            </a:r>
            <a:endParaRPr lang="en-US" sz="11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Врач, который видит болезнь шире диагноза
</a:t>
            </a:r>
            <a:pPr algn="ctr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 лечит людей, но его взгляд выходит далеко за пределы медицины. Он замечает не только усталость пациентов, но и общую «болезнь» жизни: вырубленные леса, обнищание земли, духовное истощение человека. Поэтому его образ легко представить рядом с картой, аптечкой и тревожным пейзажем.
</a:t>
            </a:r>
            <a:endParaRPr lang="en-US" sz="967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думающий о будущем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речах Астрова природа связана с хозяйством, трудом и ответственностью перед следующими поколениями. Он рассуждает о лесах не как о красивом фоне, а как о ресурсе, который бездумно уничтожается. Такой ракурс делает его одним из немногих героев, смотрящих за пределы личной драмы.
</a:t>
            </a:r>
            <a:endParaRPr lang="en-US" sz="977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как часть характера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 говорит резко и иронично, но за этой внешней энергией чувствуется глубокая усталость. Он слишком хорошо видит человеческую беспомощность, чтобы сохранять иллюзии, и именно поэтому его фигура соединяет интеллектуальную силу, одиночество и внутреннее разочарование.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Астров: врач, мыслитель и защитник природы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их проявления в тексте пьесы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основные мотивы пьесы связаны с конкретными героями и сценами.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каждая из них раскрывает главный конфликт между надеждой, усталостью и поздним прозрением.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П. Чехова «Дядя Ваня»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пьесы: пауза, подтекст и повседневная речь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диалоги так, что самые важные чувства часто скрыты за обычными бытовыми словами. Реплики звучат просто, но за ними угадываются обида, тревога, ревность и бессилие, которые персонажи не формулируют прямо.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недосказанность в пьесе равны по значению произнесённым фразам. Молчание, обрывки мыслей и резкая смена интонации показывают внутренний надлом героев точнее, чем длинные признания или открытые споры.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делает чеховскую драму особенно тонкой: зритель и читатель должны сами уловить скрытый смысл сцены. Поэтому даже обычный разговор о делах дома или погоде может передавать главное напряжение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пьесы от спокойствия к надлому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связана с внутренним срывом героев, а не с внешней интригой.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показывает момент правды, но финал не решает конфликт, а переводит его в тихое, будничное существование.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П. Чехова «Дядя Ваня»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425" y="3076184"/>
            <a:ext cx="409349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587378"/>
            <a:ext cx="462927" cy="46292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трагическое рядом в одном произведении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Неловкий бытовой комизм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из обычных разговоров, суеты в доме и нелепых попыток героев сохранить достоинство. Чехов показывает, как повседневность сама становится источником иронизации.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профессора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Серебряков кажется значительным только внешне: его капризы, жалобы и зависимость от других подчёркивают смешную сторону его положения. За этой комичностью, однако, скрыт серьёзный семейный разлад.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несбывшегося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 Елены, Астрова и Войницкого не получает разрешения. Их чувство остаётся невозможным, а потому комические сцены лишь сильнее оттеняют внутреннюю пустоту и одиночество.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Горькая правда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пьесе не отменяет боли, а делает её ещё узнаваемее. Именно соседство смешного и тяжёлого создаёт ощущение правды, близкой к реальному человеческому опыту.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1899 года и сценическая история пьесы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постановка «Дяди Вани» состоялась в 1899 году в Московском Художественном театре и сразу показала, насколько важны для Чехова точная интонация, пауза и скрытое действие.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Сценический успех закрепил за пьесой статус одного из главных произведений Чехова. Новая манера игры помогла зрителям услышать не только текст, но и внутреннюю жизнь персонажей.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остается современной для школьников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помогает увидеть, как личный выбор и повседневные обязанности влияют на судьбу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актуальность связана с универсальными проблемами взросления, ответственности и осмысления прожитого времени.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П. Чехова «Дядя Ваня»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особенности пьесы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через внутренние сдвиги, а не через цепь ярких событий. Самое важное происходит в сознании героев: они начинают иначе видеть себя, близких и собственную жизнь.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усталости, жары, скуки и тесного усадебного пространства создают ощущение замкнутости. Эти детали не просто описывают обстановку, а усиливают чувство духовного застоя.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избегает традиционной эффектной развязки. После кульминации не наступает ни победа, ни полное примирение, поэтому финал оставляет ощущение незавершённости и тихой внутренней боли.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композиция приближает пьесу к реальности, где перемены часто происходят незаметно. Герои не меняют мир мгновенно, но именно это делает текст психологически убедительным.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Цитатные опорные фрагменты для анализа текста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ключевые реплики и мотивы с темами пьесы и характерами героев.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показывают, что главные темы раскрываются через короткие, но очень точные реплики и даже через молчание героев.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П. Чехова «Дядя Ваня»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«Дядя Ваня» важен сегодня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Чехова убеждает, что позднее прозрение может стать не концом, а началом честного взгляда на себя. В этом её сила, глубина и непреходящая ценность.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2026-05-20T01:19:07Z</dcterms:created>
  <dcterms:modified xsi:type="dcterms:W3CDTF">2026-05-20T01:19:07Z</dcterms:modified>
</cp:coreProperties>
</file>