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Survey: от вопроса к выводам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вопроса к данным: полный цикл Survey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Survey и как проходит проект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Survey помогает собрать мнения и факты через анкету: от темы и вопросов до диаграмм и выводов.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темы проекта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реальную школьную или бытовую ситуацию, которую можно проверить ответами участников, а не догадками. Чем конкретнее тема, тем легче собрать данные и сделать выводы.
</a:t>
            </a:r>
            <a:endParaRPr lang="en-US" sz="936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формулируют, что именно нужно узнать, чтобы работа не превращалась в набор случайных вопросов. Цель должна вести к измеримому результату и проверяемому выводу.
</a:t>
            </a:r>
            <a:endParaRPr lang="en-US" sz="983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получиться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становятся анкета, таблица ответов, несколько диаграмм и краткие выводы. Такой набор показывает не только результат опроса, но и ход исследования.
</a:t>
            </a:r>
            <a:endParaRPr lang="en-US" sz="1071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добавить небольшую рекомендацию, основанную на данных, а не на личных предпочтениях автора. Это делает проект практичным и убедительным.
</a:t>
            </a:r>
            <a:endParaRPr lang="en-US" sz="10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работы на два урока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218225" y="3779475"/>
            <a:ext cx="21843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 17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уроке выбирают тему, формулируют гипотезу, определяют респондентов и подбирают типы вопросов. Затем проверяют формулировки и собирают черновик анкеты.
</a:t>
            </a:r>
            <a:endParaRPr lang="en-US" sz="905" dirty="0"/>
          </a:p>
        </p:txBody>
      </p:sp>
      <p:sp>
        <p:nvSpPr>
          <p:cNvPr id="9" name="Text 3"/>
          <p:cNvSpPr txBox="1"/>
          <p:nvPr/>
        </p:nvSpPr>
        <p:spPr>
          <a:xfrm>
            <a:off x="4833200" y="3779475"/>
            <a:ext cx="21843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 18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втором уроке собирают ответы, убирают ошибки и повторы, считают частоты и средние, строят диаграммы и оформляют выводы по результатам.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сдаётся в конце проекта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пакет должен показать, как данные были собраны, обработаны и интерпретированы.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не только ответы, но и прозрачный путь от анкеты к итоговым выводам.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проекта Survey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маршрут исследования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 идеи до интерпретации результатов.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гипотеза исследования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300" y="16171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задаёт ожидаемый результат исследования и должна быть проверяема ответами участников. Например, можно предположить, что большинство выберет онлайн-формат или короткую анкету.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81825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должна быть измеряемой: её можно подтвердить или опровергнуть по данным опроса. Если ответ нельзя посчитать, гипотеза слишком расплывчата.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13100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гипотеза должны совпадать по смыслу. Не стоит обещать одно, а спрашивать о другом: тогда результаты не помогут сделать честный вывод.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044375" y="161730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 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опираться на то, что действительно можно узнать у выбранной аудитории. Вопрос должен быть адресован респондентам, а не строиться на личном предположении автора.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опрашивают и по каким критериям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респондентов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определить, кого именно вы опрашиваете: один класс, несколько параллелей, учителей или родителей. От этого зависит и содержание вопросов, и способ интерпретации ответов.
</a:t>
            </a:r>
            <a:endParaRPr lang="en-US" sz="964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опыт участников влияют на понимание формулировок и на сами ответы. Если группа слишком разнородна, сравнение результатов становится менее надёжным.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Релевантность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участие в событии или доступ к нужному формату. Например, вопрос об онлайн-обучении имеет смысл только для тех, кто с ним сталкивался.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чётких критериев отбора выводы легко искажаются. То, что верно для одной группы, нельзя автоматически переносить на всех учащихся школы.
</a:t>
            </a:r>
            <a:endParaRPr lang="en-US" sz="10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вопросов в анкете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анкете обычно сочетают разные типы вопросов: они решают разные задачи анализа и дают более полный набор данных.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проекта лучше делать упор на закрытые вопросы и дополнять их несколькими открытыми.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анкеты Survey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снижает путаницу и помогает получить сравнимые ответы.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должен выражать одну мысль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составления анкеты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ошибки чаще всего делают ответ неточным, двусмысленным или предвзятым, поэтому их проверяют до запуска анкеты.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портят формулировку вопроса.
</a:t>
            </a:r>
            <a:endParaRPr lang="en-US" sz="2191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17–18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и варианты ответов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анкеты особенно удобны шкалы с небольшим числом шагов: их легче заполнять, а результаты проще сравнивать между вопросами.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шкала, тем проще ответить; чем длиннее, тем точнее различаются мнения, но возрастает нагрузка на респондента.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17–18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анкеты от начала до конца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анкеты по материалам уроков 17–18: от нейтрального входа к более точным и чувствительным вопросам.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452527"/>
            <a:ext cx="3239400" cy="662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Чеклист готовой анкеты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запуском помогает убедиться, что анкета измеряет именно нужное, а не создаёт лишние ошибки и пропуски.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ключевой критерий не выполнен, анкету лучше доработать до сбора ответов, иначе качество данных снизится.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17–18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данных: онлайн и офлайн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 удобна для быстрого сбора и автоматического подсчёта, но важно заранее объяснить цель опроса, срок заполнения и правила использования ответов.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Офлайн-формат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анкета полезна там, где доступ к устройствам ограничен. В этом случае особенно важно следить за читаемостью, порядком вопросов и одинаковыми условиями для всех.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участия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Добровольность, согласие и, при необходимости, анонимность должны быть обозначены сразу. Респондент отвечает осознанно, когда понимает, зачем собираются данные и кто увидит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ответов достаточно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цели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именно хотите узнать, а затем подберите число респондентов под эту задачу. Без ясной цели даже большой набор ответов может оказаться бесполезным.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простых сравнений школьному проекту обычно хватает 10–30 заполнений. Такой объём позволяет увидеть общую картину, если аудитория определена достаточно точно.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сравнивать разные группы, ответов должно быть больше. Иначе различия могут оказаться случайными и не позволят делать уверенные выводы.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выборки
</a:t>
            </a:r>
            <a:pPr algn="l" indent="0" marL="0">
              <a:lnSpc>
                <a:spcPct val="115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не только количество, но и соответствие выборки выбранной аудитории. Случайные респонденты искажают выводы сильнее, чем небольшой, но точный набор.
</a:t>
            </a:r>
            <a:endParaRPr lang="en-US" sz="10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428708"/>
            <a:ext cx="3239400" cy="7098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данных и простая статистика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ответов данные приводят к единому виду: убирают дубликаты, проверяют пропуски и затем считают распределение по каждому вопросу.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очищают набор, потом считают частоты и проценты; для числовых шкал добавляют среднее, чтобы увидеть не только частый ответ, но и общий уровень.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17–18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диаграммы использовать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вопросов требуют разных диаграмм: так анализ остаётся наглядным и не смешивает доли, сравнения и оценки по шкале.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лучше показывает сравнение ответов, круговая — доли, а линейчатая удобна для шкал и упорядоченных вариантов.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уроков 17–18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интерпретировать результаты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300" y="16171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гипотезы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соотнесите результаты с гипотезой: подтвердили ли ответы ожидание, или данные показали иную картину. Без этого вывод превращается в простой пересказ таблицы.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81825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самый частый ответ и сравните группы, если они были выделены заранее. Это помогает увидеть не только общий тренд, но и различия между респондентами.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13100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отметьте неожиданные ответы: они часто указывают на слабое место в формулировке вопроса или на новый сюжет, который стоит исследовать дальше.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044375" y="161730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вывод практическим следствием: что стоит изменить в следующем опросе, какие вопросы сократить или уточнить и какую тему проверить глубже.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анкеты к выводу — и дальше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проект Survey показывает весь путь: от аккуратно составленной анкеты до понятных выводов. После уроков 17–18 вы умеете задавать нейтральные вопросы, анализировать ответы и улучшать опрос на основе данных.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2026-07-25T18:54:26Z</dcterms:created>
  <dcterms:modified xsi:type="dcterms:W3CDTF">2026-07-25T18:54:26Z</dcterms:modified>
</cp:coreProperties>
</file>