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болезни: как изменения в генах влияют на здоровье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возникают из-за изменений в генах или хромосомах и передаются между поколениями.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наследственные болезни изучают в современной биологии и медицине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5–8% новорождённых имеют врождённые или наследственные нарушения. Одни проявляются сразу, другие — позже. Генетика, неонатальный скрининг и молекулярная диагностика помогают выявлять болезни раньше, подбирать лечение и снижать риск тяжёлых осложнений.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могут быть врождёнными, но врождённое нарушение не всегда означает наследственное происхождение. Важны конкретные механизмы причины и происхождения дефекта.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наследственная болезнь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болезнь связана с изменением генетического материала: мутацией одного гена, перестройкой хромосомы или изменением числа хромосом. Эти изменения могут нарушать работу 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затрагивает разные системы: обмен веществ, нервную систему, кроветворение, зрение и слух, а также развитие органов. Поэтому проявления наследственных болезней бывают самыми разными.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 задаёт «рисунок» семейного риска: кто именно чаще получает признак и в каких поколениях он проявляется.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механизма наследования помогает правильно интерпретировать родословную и планировать диагностику, особенно при редких или поздно проявляющихся состояниях.
</a:t>
            </a:r>
            <a:endParaRPr lang="en-US" sz="131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типам наследования из школьных и базовых медицинских курсов генетики (актуальность на 2024–2026 гг.).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причина наследственных болезней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точечными: меняется один участок ДНК. Также встречаются делеции и дупликации, когда фрагмент теряется или повторяется, а ещё — хромосомные перестройки, затрагивающие крупные участки.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мутации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мутации передаются по наследству, другие возникают de novo, то есть появляются впервые у ребёнка. Даже изменение одного нуклеотида может повлиять на структуру белка и нарушить его функцию.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даже небольшие изменения важны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62484"/>
            <a:ext cx="4417500" cy="26399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распространенных наследственных болезней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болезни, механизма наследования и характерной клинической картины помогает понять, что «генетическое» не равно «одинаковое».
</a:t>
            </a:r>
            <a:endParaRPr lang="en-US" sz="1447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генетические механизмы ведут к разным последствиям для организма. При этом для каждой болезни характерен свой набор признаков и типичный путь выявления.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базовых образовательных материалов по медицинской генетике; точные формулировки симптомов зависят от клинической картины.
</a:t>
            </a:r>
            <a:endParaRPr lang="en-US" sz="9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Муковисцидоз: наследственная болезнь дыхательной и пищеварительной систем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связан с мутациями гена CFTR, который участвует в переносе ионов хлора через клеточные мембраны. Нарушение этого процесса влияет на работу дыхательной и пищеварительной 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включают густую вязкую слизь, частые инфекции лёгких и затруднённое дыхание. Дополнительно страдает переваривание пищи, а у детей может быть недостаточная прибавка массы тела.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наследуется аутосомно-рецессивно. Поэтому обычно требуются изменения в обеих копиях соответствующего гена, чтобы заболевание проявилось выраженно.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и значение раннего выявления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жизни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фенилкетонурии нарушается обмен аминокислоты фенилаланина. Если состояние не обнаружить рано, её накопление может повреждать нервную систему и тормозить нормальное развитие.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помогает выявить фенилкетонурию в первые дни. Это даёт возможность начать наблюдение и лечение до появления выраженных симптомов и необратимых последствий.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с ограничением фенилаланина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с ограничением фенилаланина снижает риск осложнений. Благодаря раннему началу терапии у ребёнка повышаются шансы на более благоприятное течение и сохранение функций нервной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подтверждают наследственную болезнь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подтверждения диагноза опирается на сочетание данных семьи, клиники, лабораторных тестов и молекулярной 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болезни и кариотип человека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как «карта» хромосом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 организме есть точный набор «деталей» — хромосом. Когда их число меняется или структура нарушается, развитие может пойти иначе. Поэтому кариотип помогает увидеть, что именно произошло на уровне хромосом.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и влияние лишней хромосомы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синдроме Дауна в кариотипе появляется лишняя хромосома, из-за чего меняются особенности роста и развития. Это влияет и на работу внутренних органов, и на этапы полового созревания. Ключ — в том, как генетическая «инструкция» меняется целиком.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Тернер и Клайнфельтер: когда одной хромосомы не хватает или она «дублируется»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Тернера связан с отсутствием одной из половых хромосом, а синдром Клайнфельтера — с их изменённым набором, при котором возможна лишняя Х-хромосома. Такие различия отражаются на гормональном созревании и общей траектории развития.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наследования болезни в семье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отражают менделевские вероятности для типичных случаев и помогают заранее оценить, как меняется риск при аутосомно-рецессивном и аутосомно-доминантном наследовании.
</a:t>
            </a:r>
            <a:endParaRPr lang="en-US" sz="129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аутосомно-рецессивном варианте чаще рождаются здоровые носители, а при аутосомно-доминантном — риск передачи признака обычно близок к 50% при носительстве у одного родителя.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по законам Менделя; учебные и справочные материалы по медицинской генетике (обобщение, актуально на 2024–2026 гг.).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Носительство: почему здоровый человек может передавать риск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обычно не имеет клинических симптомов, потому что дефектный вариант гена не приводит к болезни самостоятельно, но сохраняет возможность передать его потомству при совпадении условий.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аутосомно-рецессивных случаях болезнь проявляется, когда ребенок наследует две одинаковые измененные копии гена — от обоих родителей, которые в такой ситуации становятся носителями.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популяции высока доля носителей, а родственники вступают в брак чаще, вероятность встречи двух носителей возрастает, поэтому растет и вероятность рождения больного ребенка.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628" y="1931425"/>
            <a:ext cx="279244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наследственных болезней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метода зависит от того, где ожидают проблему: на уровне хромосом, отдельного гена, метаболизма или сразу у новорожденного.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позволяет «увидеть» проблему на разных уровнях: от кариотипа до точечных мутаций, а скрининг помогает начать помощь до тяжелых последствий.
</a:t>
            </a:r>
            <a:endParaRPr lang="en-US" sz="140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руководства и лабораторные стандарты диагностики наследственных заболеваний; обобщение (актуально на 2024–2026 гг.).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550" y="17607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37200" y="3337555"/>
            <a:ext cx="3082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наследственных болезней: от контроля симптомов к точечной терапии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Диетотерапия и режим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ряде наследственных болезней ключевым становится питание по назначению врача: оно уменьшает поступление веществ, которые организм не может правильно перерабатывать, и снижает риск осложнений.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Ферментозаместительная и лекарственная поддержка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причина связана с недостатком определенного белка или фермента, применяют заместительную или поддерживающую терапию. Она помогает компенсировать дефицит и замедлить прогрессирование.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терапии изучаются и применяются в отдельных программах, но подходят не всем. Важны критерии отбора, безопасность и долгосрочное наблюдение, поэтому решения принимаются совместно с врачами.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клинические исследования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Таргетные препараты для отдельных случаев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заболевания лечат точнее за счет препаратов, направленных на конкретный механизм болезни. Назначение возможно только после точного диагноза и определения молекулярного варианта.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Физиотерапия и наблюдение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Физиотерапия и реабилитация подбираются индивидуально, а регулярные осмотры позволяют контролировать динамику симптомов. Такой подход снижает частоту обострений и поддерживает функциональность.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наследственных болезней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строится на выявлении семейного риска до зачатия или в ранние сроки, чтобы вовремя принять решения и организовать медицинскую помощь.
</a:t>
            </a:r>
            <a:endParaRPr lang="en-US" sz="1412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носительства и наследственного риска повышает точность планирования и позволяет снизить вероятность тяжелых последствий за счет своевременных мер.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практических подходов медицинской генетики; обобщение (актуально на 2024–2026 гг.).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семьи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элементами становятся сбор семейного анамнеза, уточнение схем наследования, выявление носительства и обсуждение того, какие риски относятся к будущим детям и какие обследования уместны.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оценить вероятность рождения ребенка с наследственной болезнью, разобрать результаты анализов и вместе с врачом обсудить реалистичные варианты дальнейших действий для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генетического тестирования
</a:t>
            </a:r>
            <a:endParaRPr lang="en-US" sz="239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решений и защиты прав человека при проведении генетических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с наследственными болезнями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контроль и индивидуальный план наблюдения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заметно улучшается, когда болезнь выявлена рано и для человека составляют понятный график обследований и терапии. Это помогает вовремя корректировать лечение и снижать риск осложнений.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 школе и обучение без лишней тревоги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адаптация может включать понятные медицинские ограничения и поддержку учителей. Грамотное информирование снижает психологическую нагрузку и помогает сохранять учебную мотивацию.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лечения и дисциплина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терапии важна даже при отсутствии симптомов: многие наследственные состояния требуют постоянного контроля. Соблюдение назначений снижает вероятность обострений и помогает сохранять работоспособность.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снижение стресса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помогает справляться с тревогой, ожиданием осложнений и постоянными визитами к врачам. Психологическая помощь делает долгосрочный диагноз менее тяжелым эмоционально.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 и новые возможности медицины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секвенированию сделал диагностику более точной и ускорил поиск причин заболеваний, а скрининги позволили начинать помощь сразу после рождения.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удается выявить конкретный вариант болезни, тем выше шанс подобрать подходящее лечение и улучшить прогноз, включая раннее вмешательство.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развития методов медицинской генетики; обзор научно-практических подходов (актуально на 2024–2026 гг.).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болезни: знание снижает риск и повышает шансы на помощь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связаны с изменениями генов и хромосом и имеют разные механизмы передачи. Ранняя диагностика, скрининг, консультирование и своевременное лечение помогают уменьшить риск тяжелых осложнений.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2026-05-13T13:43:57Z</dcterms:created>
  <dcterms:modified xsi:type="dcterms:W3CDTF">2026-05-13T13:43:57Z</dcterms:modified>
</cp:coreProperties>
</file>