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jpe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Пожары: почему это важная тема для 8 класса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Знать правила пожарной безопасности — значит уметь защитить себя.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пожар и почему он опасен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возникает, когда есть горючее вещество, кислород и источник зажигания. Опасны не только пламя, но и дым, угарный газ и жара: они быстро лишают человека видимости, воздуха и времени на реакцию.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пожаров в быту и школе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Неисправная проводка, перегрузка розеток и короткое замыкание часто становятся причиной возгорания. Достаточно перегретого кабеля или поврежденного контакта, чтобы началось опасное тление.
</a:t>
            </a:r>
            <a:endParaRPr lang="en-US" sz="1291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 и любые игры с огнем особенно опасны в помещении, где рядом есть бумага, ткань или пластик. Маленькая искра в таких условиях может дать большой пожар.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и в кабинете труда риск растет, если плиту, утюг или другой прибор оставляют без присмотра. Одна забытая включенная техника может быстро нагреть окружающие предметы.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правил использования обогревателей, зарядных устройств и удлинителей часто связано не со сложной поломкой, а с невнимательностью. Большинство опасных ситуаций можно предотвратить простыми привычками.
</a:t>
            </a:r>
            <a:endParaRPr lang="en-US" sz="12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возгораний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где риск встречается чаще всего в повседневной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электрические и кухонные причины, значит, профилактика дома и в школе особенно важна.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3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схема по основам пожарной безопасности, без привязки к официальной статистике
</a:t>
            </a:r>
            <a:endParaRPr lang="en-US" sz="12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дым делает пожар особенно опасным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при пожаре поднимается вверх и быстро заполняет помещение, поэтому у потолка становится жарче и опаснее дышать. Видимость падает почти сразу, и человеку трудно найти выход даже в знакомой комнате.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Угарный газ не имеет цвета и запаха, поэтому его легко не заметить. Он опасен тем, что человек может чувствовать себя почти нормально, пока отравление уже развивается и мешает действовать.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обнаружении огня или дыма
</a:t>
            </a:r>
            <a:endParaRPr lang="en-US" sz="2833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безопасной и быстрой эвакуации при пожаре.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эвакуации из здания при пожаре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Двигайся только к ближайшему безопасному выходу по эвакуационным знакам. Не возвращайся за вещами и не останавливайся в коридоре, если путь уже свободен.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открывай горячие двери, не прячься в шкафах, под партами или кроватями. В задымленном помещении держись ниже: там воздух чище и легче ориентироваться.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создавай толкотню и не поддавайся панике. Спокойный темп движения и внимание к другим людям снижают риск травм и помогают всем быстрее покинуть здание.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2693" y="1175216"/>
            <a:ext cx="4114514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и чего не делать при пожаре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запомнить правильные действия в опасной ситуации.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важны спокойствие, быстрый сигнал взрослым и отказ от опасных действий, которые могут усилить пожар.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пожарной безопасности для школы и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64740"/>
            <a:ext cx="440100" cy="391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безопасность дома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раннего обнаружения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Пожарный извещатель помогает заметить дым раньше, чем огонь разрастется. Это дает больше времени на выход и вызов помощи.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с огнем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 и нагревательные приборы нужно хранить и использовать аккуратно. Нельзя оставлять их без присмотра рядом с тканью, бумагой и другими горючими предметами.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Исправная электрика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розетки, вилки и провода. Поврежденная техника и перегруженные удлинители часто становятся скрытой причиной возгорания в обычной комнате.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путь к выходу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и проходы должны быть свободны. Если путь к двери загроможден, эвакуация замедляется, а в дыму это особенно опасно.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растут температура и задымление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небольшом очаге обстановка может резко ухудшиться, если дверь открыта и воздух свободно движется по коридору.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минуты решают все: чем раньше обнаружен пожар, тем больше шансов безопасно выйти и ограничить распространение огня.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учебная схема, показывающая относительный рост опасных факторов в начале пожара
</a:t>
            </a:r>
            <a:endParaRPr lang="en-US" sz="11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 природе и их последствия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Костер, который не догорел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опушке леса остается потухший с виду костер, а под золой еще тлеют угли. Через несколько минут ветер разносит искры по сухой траве, и огонь уходит вглубь леса, где его труднее заметить и остановить.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трава вспыхивает мгновенно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или на лугу пожар распространяется особенно быстро, потому что сухие стебли легко загораются от одной искры. Дым поднимается высоко и заметен издалека, но для животных и людей поблизости опасность возникает почти сразу.
</a:t>
            </a:r>
            <a:endParaRPr lang="en-US" sz="83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огня остается долгое восстановление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Выжженная территория выглядит пустой и темной: исчезают трава, кустарники и молодые деревья, а животные теряют укрытие и пищу. Природе нужны годы, чтобы снова восстановить растительный покров и привычную жизнь обитателей.
</a:t>
            </a:r>
            <a:endParaRPr lang="en-US" sz="8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лесном пожаре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безопасным действиям при обнаружении дыма или пламени в лесу или на открытой местности.
</a:t>
            </a:r>
            <a:endParaRPr lang="en-US" sz="15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038" y="1426361"/>
            <a:ext cx="5265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0038" y="3292636"/>
            <a:ext cx="526500" cy="4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22788" y="1397111"/>
            <a:ext cx="526500" cy="526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22788" y="3292636"/>
            <a:ext cx="526500" cy="421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пожарного и техника спасения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23932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жара и дыма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5003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надевают специальную одежду, шлем и дыхательный аппарат, чтобы работать рядом с огнем и не вдыхать опасный дым. Такая экипировка помогает действовать в условиях высокой температуры.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123932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эвакуация людей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65003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проверяют помещения, помогают выводить людей и следят, чтобы огонь не перекинулся на соседние комнаты. Их задача — не только тушить пламя, но и защищать жизнь.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312074" y="1384340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 автомобили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4722788" y="2051750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Спецмашины везут воду, пену, рукава, лестницы и другое оборудование. Они позволяют быстро добраться до места пожара и сразу начать тушение, не теряя драгоценное время.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312074" y="32272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координация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4722788" y="3894625"/>
            <a:ext cx="37713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выезда пожарные постоянно обмениваются сообщениями и получают команды через средства связи. Это помогает согласовать действия, направить силы туда, где опасность выше, и работать быстрее.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развития пожара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огонь остается без контроля, тем труднее его остановить и тем опаснее становится помещение для людей.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благоприятный момент для тушения — начало. Затем риск быстро растет, а при полном развитии пожар становится крайне разрушительным.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на основе общих правил пожарной безопасности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понятный вызов экономит время, когда счет идет на минуты. По этому номеру можно сообщить о пожаре, угрозе людям и необходимости срочной помощи.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единый номер для вызова помощи при пожаре и других опасных ситуациях.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Справочная информация о едином номере экстренных служб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5272"/>
            <a:ext cx="4814700" cy="23507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и его назначение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средства пожарных есть своя задача: одни помогают обнаружить опасность, другие — тушить огонь или спасать людей.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Оборудование работает как единая система: одни средства обнаруживают и подают ресурсы, другие защищают человека. Но главное условие безопасности — не допустить позднего начала действий.
</a:t>
            </a:r>
            <a:endParaRPr lang="en-US" sz="1495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пожарной безопасности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Пожарная профилактика в школе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Коридоры и выходы должны быть свободны, а пожарная сигнализация — исправна. После уроков электроприборы выключают, а проходы на лестницах и в кабинетах не загромождают.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возвращаться за вещами, открывать неизвестные двери и прятаться в помещении. Безопасность в школе зависит от дисциплины, порядка и умения действовать без паники.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ученик должен заранее знать ближайший путь эвакуации, место общего сбора и порядок действий учителя. На тренировках важно слушать команды и двигаться спокойно, без толкотни.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пожара для людей и природы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опасен не только в момент горения: после него людям приходится восстанавливать жилье, имущество и привычный уклад жизни.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угрозу для жизни создают дым и ожоги, а для окружающей среды — длительное загрязнение воздуха и уничтожение живых организмов.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для учебной иллюстрации на основе общих последствий пожаров
</a:t>
            </a:r>
            <a:endParaRPr lang="en-US" sz="12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безопасного поведения при пожаре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играй со спичками, зажигалками и любыми источниками огня. Даже маленькая искра может быстро привести к опасной ситуации дома, в школе или на улице.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Помогай младшим только тогда, когда это не мешает твоей собственной безопасности. Спокойствие, внимание и знание правил снижают риск для всех.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эвакуации двигайся к ближайшему безопасному выходу, не возвращайся за вещами и не прячься. В задымленном помещении держись ниже и прикрывай дыхание тканью.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заметил дым или пламя, немедленно сообщи взрослому и звони 112. Назови адрес, место возгорания и то, что именно горит, без 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легче предотвратить, чем потушить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начинается с мелкой ошибки, а последствия могут стать очень серьезными. Если знать правила безопасности, уметь действовать спокойно и помнить номер 112, можно сохранить здоровье, имущество и жизнь.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2026-05-21T02:37:45Z</dcterms:created>
  <dcterms:modified xsi:type="dcterms:W3CDTF">2026-05-21T02:37:45Z</dcterms:modified>
</cp:coreProperties>
</file>