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«Квартет» И. А. Крылова: сатира на неумение работать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басня о деле, которое не спорится без знаний.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басня была важным жанром общественной критики. «Квартет» быстро стал известен благодаря узнаваемой ситуации, ярким образам и ясному выводу о том, что одного желания для успеха мало.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Крылова: короткий сюжет, точная сатира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Мартышка, Осёл, Козёл и Медведь решают играть квартетом, хотя никто из них не умеет музыцировать. Уже сама их уверенность вызывает комический эффект.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несколько раз меняют место, спорят о том, как лучше сесть, и надеются, что перестановка решит проблему. Но причина неудачи остаётся прежней.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сцены в том, что внешняя форма дела кажется персонажам важнее знаний, навыков и согласованности. Поэтому каждая новая попытка заканчивается тем же провалом.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попытка устроить музыку без умения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басни и их роль в сюжете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показывает отдельный недостаток, мешающий общему делу.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четверо уверены, что желания достаточно, но результат возможен только при знании дела и умении сотрудничать.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«Квартет»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комическая сцена «квартета»
</a:t>
            </a:r>
            <a:endParaRPr lang="en-US" sz="311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который смешит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снова и снова перестраиваются, но каждый раз приходят к той же неудаче. Повторение подчёркивает их беспомощность и делает сцену особенно запоминающейся.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замысел и нелепый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они будто заняты важным делом, однако на деле не готовы к музыке. Контраст между серьёзным тоном и полной некомпетентностью создаёт главный комизм басни.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комический эффект в басне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не просто изображает смешную сцену: он показывает, как ошибочная самооценка мешает делу. Особенно заметно это в диалогах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смеха — разрыв между желанием выглядеть музыкантами и реальным отсутствием музыкального опыта.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«Квартет»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басни: талант, порядок и знание важнее желания
</a:t>
            </a:r>
            <a:endParaRPr lang="en-US" sz="221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нельзя сразу браться за сложную работу без навыка. Подготовка делает действия точными, а без неё участники только изображают занятость.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знания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не возникает сам по себе. Если человек не понимает сути дела, даже сильное желание не помогает и приводит лишь к новым ошибкам и лишним спорам.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согласие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требует умения слушать друг друга и действовать вместе. В басне этого нет, поэтому попытки героев не складываются в настоящий коллективный труд.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заботятся о том, как выглядят их действия, но забывают о смысле. Басня учит оценивать не внешний эффект, а реальную пользу и качество результата.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важнее вида
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басне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почему попытка героев заканчивается неудачей.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автора усиливает сатиру: серьёзная тема музыки превращается в смешную сцену с животными-любителями. Так текст одновременно развлекает и учит внимательно смотреть на поступки.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простыми и понятными словами, поэтому басня легко читается даже младшими школьниками. Язык близок к живой речи и быстро передаёт характер каждого героя.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сцену динамичной и смешной. Самоуверенные фразы персонажей звучат особенно нелепо, потому что читатель видит: за ними нет настоящих знаний и умений.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простота, точность, ирония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Аллегория: кого изображают герои басни
</a:t>
            </a:r>
            <a:endParaRPr lang="en-US" sz="2847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и Осёл: суета и уверенность без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бесконечно меняет положение и создаёт видимость активности, а Осёл говорит так, будто всё понимает. Вместе они показывают, как легко спутать движение с полезной работой. На иллюстрации это можно передать беспорядочной позой, нотами и инструментами рядом с героями.
</a:t>
            </a:r>
            <a:endParaRPr lang="en-US" sz="1155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Козёл и Медведь: неуместное участие в общем деле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Козёл поддерживает чужую идею, хотя сам не помогает делу стать лучше, а Медведь добавляет грубую силу вместо мастерства. На рисунке они могут сидеть вокруг музыкальных инструментов, но выглядеть растерянно. Такой образ подчёркивает, что без навыка и согласия квартет не получится.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персонажей и их литературное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образа работают как типы, а не как индивидуальные характеры, поэтому каждый легко узнаётся и запоминается.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персонажей почти одинаково низкий уровень полезности: Крылов показывает, что неумение и самоуверенность взаимно усиливают неудачу.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«Квартет» (1811); литературный анализ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относится к сатире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 год: публикация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выходит в печати и сразу привлекает внимание читателей благодаря смешной, но узнаваемой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сцена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берутся за музыку без знаний, и нелепость их действий становится способом высмеять пустую самоуверенность.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финал обобщает частный случай: дело не идёт там, где важнее видимость, чем умение и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группе результат зависит не только от желания, но и от понимания задачи, распределения ролей и уважения к общему плану работы.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школьная тема ответственности в коллективе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«Квартете» герои говорят много, но не умеют слушать друг друга, поэтому их совместное действие остаётся беспорядочным и бесполезным.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если каждый тянет в свою сторону, коллектив не достигает цели, даже когда участников достаточно и они уверены в успехе.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жизни это понятный пример: общий проект удаётся тогда, когда каждый делает своё дело и учитывает вклад других.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 в басне
</a:t>
            </a:r>
            <a:endParaRPr lang="en-US" sz="251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использует приёмы, которые делают короткий текст смешным, ярким и поучительным.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цель: показать смешную некомпетентность героев и сделать мораль ясной без лишних объяснений.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«Квартет» (1811)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уровню полезности для общего дела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она отражает не «хороших» и «плохих» героев, а степень их готовности работать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минимальны, поэтому проблема басни коллективная: никто из участников не умеет создать согласованную работу.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басни «Квартет»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И. А. Крылова «Квартет»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 в названии сразу задают ожидание ансамбля, а в басне это число становится источником комического несоответствия.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героя, короткие реплики и повторяющееся действие создают ритм, который легко удержать в памяти.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«Квартет»; наблюдение по тексту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сценические версии басни
</a:t>
            </a:r>
            <a:endParaRPr lang="en-US" sz="310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к басне особенно выразителен контраст: животные держат инструменты, но сидят неловко, спорят и явно не готовы к музыке. Такой образ сразу передаёт комизм.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«Квартет» удобно показывать как короткую миниатюру: четыре исполнителя, простые движения и смена мест помогают зрителям быстро понять сатирический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басне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 басне связаны между собой: сатирический смех неразрывно ведёт к нравственному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занимает наибольшую часть: без знаний и порядка общее дело не приносит результата.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басни «Квартет»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«Квартет» Крылова: короткая басня с ясным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«Квартет» показывает, что одного желания недостаточно: для общего дела нужны знания, согласие и ответственность. Именно поэтому басня остаётся понятной и по-прежнему актуальной.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2026-05-23T00:10:42Z</dcterms:created>
  <dcterms:modified xsi:type="dcterms:W3CDTF">2026-05-23T00:10:42Z</dcterms:modified>
</cp:coreProperties>
</file>