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писатель, эпоха, основные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 человеке, труде, свободе и достоинстве.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Горького в 8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Горького помогают увидеть, как литература говорит о бедности, социальном неравенстве и внутренней силе человека. Его герои просты и понятны подросткам, а их выборы заставляют задуматься о правде, надежде и сострадании.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Пешков родился в Нижнем Новгороде. Детские годы прошли в непростых условиях, которые рано познакомили его с нуждой и семейными конфликтами.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дорога по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переезды, тяжелый труд и самообразование сформировали будущего писателя. Именно тогда он накопил наблюдения, ставшие основой многих произведений.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11 лет —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сменил много занятий: был учеником, посудником, пекарем, грузчиком, работал на пароходах. Этот опыт дал ему живое знание жизни простых людей.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Максима Горького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 памяти Горького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Горький запомнил как место ярких контрастов. Здесь рядом существовали богатые купеческие дома, шумная ярмарка и бедные кварталы, где особенно заметна была тяжелая жизнь простых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детства и первых впечатлений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Волги он видел пристани, суда, рабочих и торговцев. Эти картины помогли ему понять ритм народной жизни и позже передать в книгах правдивые бытовые сцены и характеры.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пристани и народная жизнь
</a:t>
            </a:r>
            <a:endParaRPr lang="en-US" sz="13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Максима Горького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опыт постепенно превращался в крупную литературу.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трудного детства к признанию писателя ведут ранняя работа, первые рассказы и сильные драматические произведения.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датам М. Горького: 1868, 1892, 1902, 1913–1914, 1932, 1936.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первых опубликованных рассказов сразу показал интерес Горького к свободным и гордым героям, которые не хотят жить в унижении.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особенно заметны легенды, сильные характеры и размышление о цене подвига, самопожертвования и личной свободы.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выделяется напряженным конфликтом и образом вольного человека, который живет по своим правилам и не принимает чужого давления.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манера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Горького запоминаются разговорной речью, резкими контрастами и яркими деталями, благодаря которым герои выглядят очень выразительно.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выше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Зобар, Данко и Изергиль действуют так, будто следуют собственному внутреннему закону. Их отличают смелость, независимость и готовность идти наперекор обстоятельствам.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соединяют красоту и напряжение. Горький показывает, что свобода требует не только силы, но и нравственного решения, иногда очень трудного и даже опасного.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герои раннего Горького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62732"/>
            <a:ext cx="3812100" cy="17995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Максима Горького
</a:t>
            </a:r>
            <a:endParaRPr lang="en-US" sz="2125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которые особенно важны для школьного изучения.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Горького охватывают и ранние рассказы, и драму, и автобиографическую прозу.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 и общепринятые даты публикации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и ее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ночлежке — тесном, замкнутом мире людей, лишенных дома и уверенности в завтрашнем дне. Эта обстановка сразу задает ощущение безысходности.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пьесы очень разные: Лука утешает, Сатин спорит о правде, Актер мечется между надеждой и слабостью. Каждый персонаж раскрывает свой взгляд на жизнь.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пьесы звучит остро и сегодня: что важнее человеку — суровая правда или слова, которые поддерживают в трудный момент. Горький не дает простого ответа.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пьесы в том, что она показывает не только бедность, но и внутренний кризис людей. Одних разговоров мало: человеку нужны поддержка, достоинство и выход из тупика.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«На дне»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от знакомства с героями к нравственному спору.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 Горького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трилогию входят повести «Детство», «В людях» и «Мои университеты». Вместе они показывают путь мальчика из бедной семьи к взрослой жизни и внутреннему взрослению.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пишет о тяжелом труде, случайных заработках, встречах с разными людьми и стремлении не потерять достоинство. Эти книги основаны на личных воспоминаниях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помогает понять, как жизненные испытания, чтение и наблюдательность сформировали характер писателя. Поэтому она важна не только как история жизни, но и как художественное свидетельство эпохи.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бабушки и матери в повести «Детство»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Акулина Ивановна показана как добрая и мудрая женщина, которая защищает мальчика от жестокости окружающего мира и учит его сочувствию.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Варвары связан с грустью, одиночеством и ранней утратой домашнего тепла. Через эти фигуры Горький передает, как в детстве переплетаются любовь, боль и нравственные уроки.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Максима Горького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рассказах, пьесах и автобиографических книгах, поэтому творчество Горького легко узнавать по общему нравственному напряжению.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его книг — человек сохраняет ценность и выбор даже в трудной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обзора творчества М. Горького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революционная эпоха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живет в период общественных перемен, внимательно следит за жизнью страны и выступает за просвещение, человеческое достоинство и обновление общества.
</a:t>
            </a:r>
            <a:endParaRPr lang="en-US" sz="1299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культурное развитие и значение образования, но не принимает насилие и жестокость, если они унижают личность человека.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писателя к новой власти остается сложным и не сводится к простому одобрению или осуждению. Эта позиция важна для понимания его взглядов.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театр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Горький заявил о себе как сильный драматург, чьи пьесы быстро привлекли внимание театров. Особенно заметным стало «На дне», поставленное в 1902 году.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его пьесы закрепились в репертуаре благодаря ярким диалогам и живым конфликтам. Сотрудничество с Московским художественным театром помогло раскрыть их сценическую силу.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92" y="1581150"/>
            <a:ext cx="3648341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из биографии Максима Горького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восстановить основные вехи жизни писателя и увидеть связь между биографией и творчеством.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жизненный опыт напрямую повлиял на его темы и художественный мир.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Горьком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его стиля особенно заметны в школьном чтении.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М. Горького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Разговорность, бытовая точность и сильные контрасты делают тексты Горького живыми и легко узнаваемыми.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человека у Горького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этапах заметно внимание к внутреннему миру героя и к тому, как обстоятельства проверяют его характер.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романтического героя Горький приходит к образу человека, который растет через труд, память и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М. Горького, изучаемым в школе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Горького к признанию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опыт и литературный талант привели писателя к широкому признанию.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Горький: писатель о силе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Горького учит видеть достоинство человека даже в бедности, труде и испытаниях. Его герои, язык и темы остаются важными, потому что помогают понимать жизнь и нравственный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2026-05-19T04:23:05Z</dcterms:created>
  <dcterms:modified xsi:type="dcterms:W3CDTF">2026-05-19T04:23:05Z</dcterms:modified>
</cp:coreProperties>
</file>