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«Небывальщина» К. Чуковского: смешной мир фантазии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всё перепутано, там начинается весёлая поэзия и удивление.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Чуковский умел говорить с детьми просто, звонко и очень весело. В его стихах животные, чудеса и смешные ошибки помогают увидеть, как язык может играть и удивлять.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Чуковский и детская поэзия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небывальщина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вместо правды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Небывальщина — это шуточный текст, где специально рассказывают о невозможном. Читатель сразу понимает: здесь всё придумано, а значит, можно смеяться и удивляться без страха ошибиться.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411715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наоборот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привычные правила словно переворачиваются. Предметы ведут себя странно, животные делают то, чего не бывает, а обычные события превращаются в забавный беспорядок и сказку.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для внимания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Небывальщина помогает замечать разницу между тем, что бывает в жизни, и тем, что создано фантазией. Это делает чтение живым, весёлым и очень внимательным к слову.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Перевёрнутый мир в стихотворении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Знакомое становится странным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привычные вещи вдруг оказываются не там, где их ждёшь. Из-за этого кажется, будто весь мир на минуту перевернулся и решил пошутить над читателем.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детали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позы, удивлённые лица и яркие мелочи сразу создают ощущение беспорядка. Такие детали помогают представить, как весело и нелепо устроена эта выдуманная картина.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Нарушенные правила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действия в небывальщине идут не по правилам. Именно это делает текст забавным: читатель узнаёт норму и тут же видит, как она нарочно нарушается.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игры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Перевёрнутый мир не пугает, а смешит. Он напоминает детскую игру, где всё возможно, если включить фантазию и посмотреть на знакомые вещи по-новому.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смешит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и неожиданность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появляется, когда читатель знает, как бывает в жизни, но видит совсем другой порядок. Неожиданное несоответствие заставляет улыбнуться и внимательно следить за следующей выдумкой.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Нелепые сочетания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соединяет слова и действия так, что они звучат нарочно странно. Из-за этих смешных сочетаний привычная картина становится комической и немного озорной.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преувеличения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многое доведено до абсурда. Преувеличение делает маленькую нелепость особенно заметной и помогает читателю сразу понять: перед ним весёлая игра, а не серьёзный рассказ.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как шутка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заметить нарочитую ошибку, а значит, можно не исправлять текст, а радоваться ему. Именно эта игра с неверным и невозможным создаёт добрый юмор.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Звонкий ритм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идут быстро и бодро, будто шагают или прыгают. Из-за этого стихотворение звучит живо и легко, а читать его хочется вслух.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движение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запомнить текст и делают его похожим на речёвку. Они создают ощущение качания, бега и весёлого кружения, как в игре.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звук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и созвучия делают строки звонкими. Слова словно перекликаются друг с другом, поэтому стихотворение приятно слушать и легко повторять.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рифма и звучание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герои шутки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ведут себя по-человечески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часто наделяет животных человеческими привычками. Они могут говорить, спорить, спешить или удивляться, и из-за этого знакомые звери становятся особенно смешными.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рядом с жизнью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действует как человек, мир сразу кажется сказочным. Ребёнок узнаёт зверя, но видит его в необычной роли и с интересом ждёт, что будет дальше.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от узнавания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радуют тем, что соединяют привычное и неожиданное. Животные остаются узнаваемыми, но их поведение нарушает обычные правила и вызывает добрый смех.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предметы в необычных ролях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 на дереве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сапоги, которые почему-то забрались на дерево и там устроились, как птицы. Такая нелепая картинка сразу меняет привычный взгляд на вещи. Обычный предмет становится героем весёлой выдумки и будто сам просится в стихотворение.
</a:t>
            </a:r>
            <a:endParaRPr lang="en-US" sz="1602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Чайник в полёте
</a:t>
            </a:r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Вот чайник вдруг летит по воздуху, словно ему надо куда-то спешить. В этом образе слышится озорство и полное нарушение привычного порядка. Предмет не стоит на месте, а ведёт себя как живой и очень торопливый.
</a:t>
            </a:r>
            <a:endParaRPr lang="en-US" sz="178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Перевёрнутый дом
</a:t>
            </a:r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может оказаться вверх дном, и тогда всё вокруг выглядит ещё смешнее. Такое изображение усиливает ощущение фантастического беспорядка. Зритель сразу понимает: перед ним не обычная жизнь, а мир весёлой небылицы.
</a:t>
            </a:r>
            <a:endParaRPr lang="en-US" sz="17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выдумки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странности возникает ещё более смешное продолжение. Эпизод становится всё нелепее, а удивление растёт до весёлого финала.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видит спокойную и знакомую ситуацию. Всё кажется привычным, поэтому дальше особенно заметно любое странное изменение.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нелепость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маленькое нарушение правила: предмет ведёт себя не так, как должен, или действие выглядит неожиданно. Именно отсюда начинается смех.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смешной эпизод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небылица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обычной сцены к смешному фантастическому беспорядку.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смысл слов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внимательнее слушать каждое слово и замечать, как оно связано с другими. Ребёнок учится понимать, где автор шутит, а где показывает настоящие, привычные вещи.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Отличать выдумку от правды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всё нарочно перепутано, поэтому легко увидеть границу между тем, что бывает в жизни, и тем, что возможно только в фантазии. Это развивает наблюдательность и мышление.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Смеяться доброжелательно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показывает, что смешное может радовать, а не обижать. Читатель улыбается нелепостям, но никого не высмеивает по-обидному, потому что шутка построена на игре.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Чувствовать красоту языка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показывает: слова умеют удивлять, если соединить их необычно. Из простой игры с языком возникает яркий и запоминающийся художественный образ.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«Небывальщина»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Небывальщина в рисунке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Перевёрнутый город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могут быть дома крышей вниз, дорожки в небе и окна, из которых выглядывают удивлённые герои. Такой пейзаж сразу передаёт ощущение веселого беспорядка.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животные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звери, которые ведут себя как люди: шагают в сапогах, читают книгу или держат зонтик. Необычная роль животного делает картинку особенно живой и забавной.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Перепутанные предметы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иллюстрации можно показать чайник на дереве, ложку вместо весла или башмак как лодку. Такие детали помогают увидеть, что в стихотворении всё поставлено с ног на голову.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эмоции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раскрытые глаза, улыбки, удивление и смешные позы делают изображение похожим на праздник. Именно эмоции помогают почувствовать настроение текста без долгих объяснений.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нравятся небылицы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заметить ошибку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любят искать, что в тексте не так, и быстро находят смешные несоответствия. Это превращает чтение в увлекательную игру с вниманием и догадкой.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удивляться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постоянно подбрасывает новые неожиданности. Ребёнок не скучает, потому что каждое следующее событие кажется ещё более странным и смешным, чем предыдущее.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придумать своё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хочется сочинить собственную нелепую историю: про летающий самовар, говорящую кошку или сапоги на крыше. Так развивается воображение и чувство юмора.
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удобно повторять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строки, ритм и повторения делают небылицу понятной и запоминающейся. Её приятно читать вслух, показывать интонацией и даже разыгрывать как маленькую сценку.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народным творчеством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устная традиция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выросла из народных прибауток, шуток и перевёртышей, которые издавна рассказывали детям. В них тоже любят невозможное, преувеличение и весёлую нелепость.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411715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 фольклором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народных песенках и сказочных шутках, здесь важны ритм, повтор и игра с неожиданностью. Чуковский берёт знакомый приём и делает его особенно ясным для ребёнка.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детская форма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просто повторяет старую традицию, а создаёт собственный, яркий и удобный для чтения текст. Поэтому народный юмор звучит современно, но остаётся по-доброму знакомым.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2093" y="2003550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42220"/>
            <a:ext cx="428700" cy="342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05367"/>
            <a:ext cx="428700" cy="381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стихотворения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и повторяющиеся строки делают речь звонкой и легко запоминающейся. Из-за этого стихотворение звучит как весёлая приговорка, которую хочется повторять снова и снова.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 стихотворении подобраны так, чтобы передавать движение, шум и суету. Чтение становится живым, а каждое слово будто подпрыгивает и катится вперёд.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соединяет слова так, как в обычной речи не бывает. Именно это неожиданное соседство вызывает улыбку и помогает сразу увидеть шутку.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преувеличения делают картину ещё ярче и нелепее. Читатель понимает: автор нарочно всё утрирует, чтобы фантазия стала заметнее и веселее.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настроение стихотворения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переполох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кажется, будто всё вокруг внезапно перепуталось. Герои спешат, предметы ведут себя странно, а читатель то и дело улыбается неожиданным поворотам. Такое настроение легко показать яркими красками и быстрыми движениями.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на каждом шаге
</a:t>
            </a:r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нелепость сменяет другую, поэтому в глазах героев постоянно появляется удивление. Иллюстрация может передавать этот момент через широко раскрытые глаза, приподнятые брови и смешные позы.
</a:t>
            </a:r>
            <a:endParaRPr lang="en-US" sz="1336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фантазии
</a:t>
            </a:r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Небывальщина похожа на маленький карнавал, где разрешено всё невозможное. В рисунке это можно передать прыжками, улыбками, необычными предметами и ощущением радостной свободы.
</a:t>
            </a:r>
            <a:endParaRPr lang="en-US" sz="14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живому слову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особенно ценил звучание речи, поэтому его стихи легко слушать и запоминать. В «Небывальщине» слова не просто рассказывают историю, а сами становятся источником игры и смеха.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как движение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поэта чувствуется быстрый темп, будто всё вокруг бежит, прыгает и кружится. В этом стихотворении такой ритм делает перевёрнутый мир ещё более озорным.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без назидания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не читает нравоучения, а приглашает ребёнка порадоваться выдумке. Смешные ситуации возникают легко и свободно, поэтому чтение напоминает весёлую игру.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для слушателя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«Небывальщина» соединяет образ, звук и движение, как и многие любимые детские стихи Чуковского. Поэтому оно звучит ярко, празднично и остаётся в памяти надолго.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«Небывальщина» в творчестве Чуковского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обращать внимание в тексте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привычного порядка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места, где обычные правила вдруг перестают работать. Именно там начинается шутка: знакомый мир становится странным, а простая ситуация превращается в небылицу.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детали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специально вставляет нелепые предметы, действия и сравнения. Чем внимательнее читать, тем легче заметить, как маленькая странность делает весь текст смешнее.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строки помогают почувствовать, как строится шутка. Они делают текст похожим на песенку и подсказывают, где будет следующий поворот.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чтения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выразительно, можно услышать, где нужна пауза, удивление или улыбка. Тогда небылица звучит особенно ярко и понятно, даже без длинных объяснений.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«Небывальщина» вслух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 улыбкой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стихотворение спокойно и чётко, рифмы сразу становятся заметнее. А когда в голосе появляется улыбка, каждая нелепость звучит ещё смешнее и добрее. Так слушатель чувствует, что перед ним не обычный рассказ, а весёлая игра.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перед чудом
</a:t>
            </a:r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интересно делать короткую паузу перед самым неожиданным словом или действием. Тогда слушатели успевают удивиться, а потом смеются ещё сильнее, когда слышат продолжение. Такая интонация помогает тексту зазвучать живо и празднично.
</a:t>
            </a:r>
            <a:endParaRPr lang="en-US" sz="19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превращает слово в чудо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«Небывальщина» показывает, как язык может играть, удивлять и смешить. Когда слово встречается с фантазией, обычный мир становится ярче, а чтение — настоящим маленьким праздником.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2026-05-27T13:54:18Z</dcterms:created>
  <dcterms:modified xsi:type="dcterms:W3CDTF">2026-05-27T13:54:18Z</dcterms:modified>
</cp:coreProperties>
</file>