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темы немецкой грамматики для 7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Dativ, компаратив и сравнения помогают говорить точно и коротко.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темы изучаются вместе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темы учат точно описывать отношения между людьми и предметами. Dativ показывает, кому что нравится или кому что-то принадлежит, а компаратив и сравнения помогают сопоставлять признаки, рост, оценки и привычные школьные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 Dativ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местоимения в Dativ имеют свои формы: mir, dir, ihm, ihr, uns, euch, ihnen, Ihnen. Их нужно узнавать отдельно, а не подставлять по смыслу.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стоят после глаголов, которые требуют Dativ: helfen, danken, gefallen, antworten, gehören. В коротких школьных предложениях они помогают быстро показать, кому адресовано действие.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смешивать Dativ и Akkusativ, например mich и dir вместо mir и dich. Поэтому важно сразу проверять, какой падеж нужен после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2003273"/>
            <a:ext cx="3887700" cy="9319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Nominativ и Dativ: формы личных местоимений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личные местоимения в Dativ и почему каждую форму нужно запоминать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 Dativ не совпадают с Nominativ и не образуются по одной универсальной модели.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школьных форм личных местоимений немецкого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объясняет правило, а ученик отвечает на вопрос и благодарит за помощь. Такие ситуации хорошо показывают глаголы helfen, danken и antworten. В коротких репликах сразу видно, кому адресовано действие и кто получает поддержку.
</a:t>
            </a:r>
            <a:endParaRPr lang="en-US" sz="1199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передаёт тетрадь другому, а книга нравится однокласснице. Здесь естественно звучат gefallen и gehören. В школьном диалоге Dativ помогает без лишних слов показать, кому что принадлежит и что вызывает интерес.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после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просит помощи с заданием, а родные подсказывают ответ или приносят нужную вещь. В таких бытовых сценах легко запомнить, что после некоторых глаголов нужен Dativ, а не обычная форма местоимения.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после которых нужен Dativ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форму Dativ-местоимения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 по глаголу, лицу и числу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5819" y="1155650"/>
            <a:ext cx="22275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прилагательных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-er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компаратив образуется просто: к прилагательному добавляется -er. Так появляются формы kleiner, schneller и jünger, которые часто встречаются в описании людей, предметов и действий.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Умляут в некоторых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прилагательных с a, o, u нередко появляется умляут: alt — älter, groß — größer, kurz — kürzer. Важно замечать не только окончание, но и изменение гласной.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полезно сразу проверять две вещи: есть ли окончание -er и не требует ли слово умляута. Именно это помогает быстро распознавать правильную форму в задании.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компаратив: основные группы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важно не только правило, но и список слов с особыми формами.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образует компаратив по модели -er, но несколько частых слов нужно помнить отдельно.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немецкой грамматики; дата не требуется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формы: gut, viel, gern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gut, viel и gern не образуют сравнительную степень обычным прибавлением -er. Их формы нужно запомнить отдельно: besser, mehr и lieber.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очень частотны в школьной речи, потому что помогают кратко оценивать предметы, количество и предпочтения. Поэтому они часто встречаются в упражнениях и устных ответах.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понять в контексте: Das ist besser. Wir haben mehr Zeit. Ich möchte lieber lesen. Такие фразы полезны для быстрого запоминания и повторения.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Компаратив в предложении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часто используется с союзом als, когда один признак выражен сильнее: Tom ist größer als Lea. Das Fahrrad ist schneller als der Roller.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предложениях сравнивают двух людей, предметов или результатов. Для наглядности подходят рост, скорость, оценки и обычные вещи из школьной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als и wie: пошаговая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выбора зависит от того, сравниваются ли различие или равенство и какая форма прилагательного нужна в предложении.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различия и равенства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признак выражен сильнее, используется компаратив с als: быстрее, выше, интереснее. В предложении сравниваются два объекта, а различие видно сразу по значению.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объекта равны по признаку, нужна модель so ... wie. Она показывает одинаковый рост, скорость, размер или уровень и часто встречается в школьных примерах.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путать эти модели и ставить als вместо wie. Чтобы избежать ошибки, полезно сначала определить смысл: различие или равенство по признаку.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2167" y="1151850"/>
            <a:ext cx="4666865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сравнения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частотные школьные модели для выражения различия и равенства.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есть две основные модели: для различия и для равенства. Их значение определяется не только формой, но и союзом в 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сравнения в немецком языке, 7 класс.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Dativ и сравнения в одном диалоге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Dativ показывает, кому что нравится или кому что принадлежит, а компаратив добавляет оценку предмета: Mir gefällt das Fahrrad, und es ist schneller als meins.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особенно естественны в школьных разговорах о книгах, играх и вещах. Один и тот же ответ может одновременно выражать отношение человека и сравнение качества.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смешивать темы, полезно искать разные опоры: для Dativ — нужный глагол, для сравнения — признак и слово als или wie в конце модели.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двух темах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в быстрых устных ответах и коротких письменных работах, когда правило вспоминают без проверки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форму местоимения или слово сравнения, поэтому важны короткая проверка и внимательное чтение смысла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теме грамматики для 7 класса; дата не указана.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обсуждают новый рюкзак, любимый предмет или результат контрольной. В таких сценах легко сказать: Mir gefällt dieses Fach besser als das andere. Фразы звучат естественно и запоминаются через ситуацию.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Мини-ситуации для запоминания грамматики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удобно сравнивать книги, тетради и игрушки. Можно сказать: Das neue Heft ist so bunt wie mein Album. Такие примеры помогают связать Dativ, компаратив и союзные модели.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38" y="3032075"/>
            <a:ext cx="241313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34306" y="3032075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для тренировки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Dativ с 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Mir hilft der Lehrer. Фраза показывает, как личное местоимение меняется после глагола helfen и обозначает того, кому оказывают помощь.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Spiel ist spannender als das Buch. Здесь компаратив показывает, что один признак выражен сильнее, а als соединяет два объекта.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Dativ с принадлежностью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 gehört das Heft. Модель помогает запомнить, что Dativ часто связан не только с действием, но и с принадлежностью предмета.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Pause ist so kurz wie gestern. Эта модель удобна для тренировок, потому что ясно показывает одинаковый признак без путаницы в значении.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грамматического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местоимение, степень сравнения и союз в коротком предложении.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по трём темам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в Dativ зависят от глагола и отвечают на вопросы кому? чему? Поэтому важно сначала определить управляющий глагол, а уже потом выбирать правильную форму.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Компаратив обычно образуется с помощью суффикса -er: klein — kleiner. У некоторых слов появляется умляут, поэтому форму нужно проверять отдельно, а не полагаться только на окончание.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различия используется сравнительная модель с als: одна вещь, человек или результат выражены сильнее. Это помогает точно описывать рост, скорость, оценки и другие признаки.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равенства используется модель с wie: so ... wie. Она нужна, когда признаки одинаковые. Такое различие между als и wie делает предложение понятным и грамматически точным.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помогает говорить точнее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темы связаны между собой: Dativ-местоимения, компаратив и сравнения с als или wie. Если помнить формы и смысл, можно уверенно строить короткие и правильные фразы в школе и дома.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2026-05-25T02:31:00Z</dcterms:created>
  <dcterms:modified xsi:type="dcterms:W3CDTF">2026-05-25T02:31:00Z</dcterms:modified>
</cp:coreProperties>
</file>