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районы России: как устроено хозяйство страны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делит территорию на районы по природе, населению, транспорту и специализации.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экономический район и зачем он нужен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район — часть страны со схожими хозяйственными связями и направлением развития. В школьном курсе обычно выделяют 12 крупных районов. Такое районирование помогает рассматривать промышленность, транспорт, население и природные ресурсы как единую систему.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экономического районирования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— сходство природных условий и ресурсов: климат, рельеф, полезные ископаемые, воды и почвы. Именно это задаёт, какие отрасли выгоднее развивать на данной территории.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— исторически сложившиеся связи. Города, заводы и сельские территории формируют привычные маршруты поставок сырья, топлива, деталей и продуктов.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— транспортная доступность. Железные дороги, реки, морские порты, автодороги и узлы связи делают возможными устойчивые хозяйственные отношения между районами.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769225"/>
            <a:ext cx="4873500" cy="192789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районы России и их специализация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района складывается из ресурсов, выгодного положения и транспортных путей.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район «подстраивает» хозяйство под свои возможности: природные ресурсы, место на карте и характер транспортных связей.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России.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крупнейших районов по хозяйственной роли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показана не точная статистика, а различие акцентов: промышленность, топливно-сырьевой блок и транспортно-внешние связи.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Видно, что Центральный и Уральский сильнее в производстве, а Северо-Запад и Дальний Восток — в связях и роли территории у моря.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баллы по текстовому описанию специализации районов (без привязки к конкретной доле в процентах).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район: сердце страны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и «городской» профиль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район включает Москву и окружающие области. Здесь самая высокая плотность населения в России. Район сосредотачивает машиностроение и приборостроение, пищевую промышленность, издательское дело, образование и науку.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транспортный и управленческий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финансовые услуги и развитые транспортные магистрали. Железные дороги и автомобильные пути связывают район с другими регионами, а Москва выступает крупнейшим центром управления и перевозок.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Северо-Западный район: окно к морю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Санкт-Петербург, Ленинградская область и соседние территории образуют район с сильными морскими связями. Портовая деятельность и логистика задают темп развитию многих отраслей.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развиты судостроение, производство оборудования, пищевая промышленность и сервисные виды занятости. Кроме промышленности важен и туризм — люди приезжают в город с мощной городской инфраструктурой.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 Балтийскому морю помогает району активно участвовать во внешней торговле. Санкт-Петербург остается крупнейшим портом и одним из ведущих промышленных центров северо-запада России.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Уральский район: промышленный центр сырья и металла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отраслей Урала показывает, как руды превращаются в металлы, а затем в изделия машиностроения и химическую продукцию.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профиль здесь «держится» на ресурсной базе и на транспорте, который связывает западные и восточные территории страны.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структура по описанию специализации Урала (условная доля отраслей, без официальной статистики).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100" y="1798083"/>
            <a:ext cx="249900" cy="22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5325" y="1798083"/>
            <a:ext cx="249900" cy="2221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Поволжский район: река, нефть и заводы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как транспортная артерия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Выгодное положение Поволжья связано с Волгой. Реки здесь работают как удобные пути перевозки грузов, помогая связывать предприятия района с другими территориями.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Топливо: добыча и переработка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районе развиты нефтедобыча и нефтепереработка. Получаемое сырье поддерживает цепочки производства химической продукции и снабжает топливом транспорт и промышленность.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и машиностроение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топлива, важны химическая промышленность, автомобилестроение и машиностроение. Промышленные центры обеспечивают рабочие места и создают спрос на детали и услуги.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Судоходство и 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Судоходство дополняет транспортную роль Волги. Параллельно развивается сельское хозяйство, поэтому район сочетает промышленную занятость и производство продовольствия.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Сибирь: разные районы, разные ресурсы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Сибири специализация различается: где-то доминируют топливные ресурсы, а где-то — металлы и энергия.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 и суровые условия усиливают роль транспорта: без надежных перевозок хозяйственные связи в Сибири были бы намного сложнее.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России.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район: суровый климат и большие ресурсы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район занимает огромную территорию, но население здесь размещено редкими поселениями. Основной «каркас» хозяйства составляют добыча газа, нефти, угля, лесная промышленность и морские перевозки.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тундры и тайги, холодный климат и длинная зима напрямую влияют на быт и экономику: дороги и жильё приходится строить с большими затратами, поэтому предприятия работают особенно в ресурсных отраслях.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задают специализацию районов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причинно-следственные связи между климатом/рельефом и хозяйственным развитием.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Кавказ: тепло, горы и сельское хозяйство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Кавказ отличается тёплым климатом и разнообразием ландшафтов: от плодородных равнин до предгорий и горных районов. Благодаря этому природные условия подходят для многих видов выращивания культур.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развиты выращивание зерна, овощеводство, садоводство и виноградарство. Большое значение имеют животноводство, производство сельхозпродукции и переработка для дальнейшего снабжения регионов.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отрасль — курортное дело и туризм. Горы, разнообразие природы и комфортные погодные условия создают устойчивый спрос на отдых и сервисные услуги в течение года.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Краснодарский край и Ставрополье входят в число важнейших сельскохозяйственных территорий России. Они дают значительную часть продовольственной продукции и формируют продовольственные связи с другими районами.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факторы определяют специализацию районов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ни один фактор не работает в одиночку: специализация складывается из сочетания ресурсов, условий жизни, транспорта и исторического развития.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выражена ведущая группа факторов (например, ресурсы или транспорт), тем заметнее отрасли района. Там, где сочетания сбалансированы, специализация распределяется шире.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России (качественное сопоставление факторов).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856" y="1405400"/>
            <a:ext cx="231188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56" y="3057275"/>
            <a:ext cx="23118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906" y="3057275"/>
            <a:ext cx="231188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районы связаны между собой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сырьё и полуфабрикаты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 и заготовки перемещаются между районами: продукция уральских производств работает на заводах Центральной России. Так сырьё превращается в детали и готовые изделия в разных местах.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перевозки и внешняя 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Северо-Запада и Дальнего Востока связаны с грузопотоками внутри страны и за её пределами. Через них идёт обслуживание внешней торговли и регулярные поставки товаров.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 и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из сибирских районов становятся топливом и сырьём для предприятий в других частях страны. Это поддерживает производство и обеспечивает энергией транспорт и коммунальное хозяйство.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Комплектующие и готовые товары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дополняют друг друга готовой продукцией: где выпускают детали и оборудование, оттуда их поставляют в регионы с переработкой и сборкой. Межрайонные связи повышают устойчивость хозяйства.
</a:t>
            </a:r>
            <a:endParaRPr lang="en-US" sz="11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Восток: дальние расстояния и выход к Тихому океану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Дальневосточный район важен прежде всего из‑за выхода к Тихому океану, морским портам и рыболовству. Здесь также ведут добычу золота, алмазов и цветных металлов, а значит, хозяйство во многом связано с природными ресурсами и портовой инфраструктурой.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сосредоточено в нескольких крупных городах и портовых центрах, тогда как между ними — большие территории. Для района характерны большие расстояния и суровый климат на севере, поэтому особенно значим транспорт, особенно морской.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582886"/>
            <a:ext cx="4873500" cy="230057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экономических районов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чаще всего связаны с природными условиями, расстояниями, состоянием инфраструктуры и экологическими последствиями хозяйственной деятельности.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удалённых и холодных районах развитие обходится дороже: чтобы поддерживать хозяйство, требуется больше затрат на транспорт, строительство и экологическую безопасность.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России.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развития зависит от условий и связей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сочетание ресурсов, положения и условий влияет на рост районов.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431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районы в жизни школьника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товары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районирование помогает понять, откуда в магазинах появляются продукты, техника, топливо и строительные материалы. Разные районы специализируются, а затем обеспечивают поставки друг другу.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города растут быстрее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специализации районов объясняет, почему в одних местах появляются новые рабочие места и строятся предприятия, а в других — темпы ниже. На это влияет сочетание ресурсов, транспорта и населения.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профессии востребованы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район опирается на промышленность или добычу, там нужны инженеры, рабочие и специалисты по обслуживанию. Там, где развито сельское хозяйство или порты, чаще востребованы аграрные и транспортные профессии.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транспорт соединяет территорию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связывает районы в единую систему: поезда, автомагистрали и морские пути обеспечивают движение грузов. Поэтому школьные карты помогают «читать» хозяйство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единая экономика из разных районов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районы показывают, что хозяйство России очень разнообразно: от портов Балтики и промышленности Урала до топливных районов Сибири и сельского хозяйства Кубани. Специализация определяется ресурсами, климатом, населением, транспортом и историей, а вместе районы дополняют друг друга.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2026-05-11T22:43:46Z</dcterms:created>
  <dcterms:modified xsi:type="dcterms:W3CDTF">2026-05-11T22:43:46Z</dcterms:modified>
</cp:coreProperties>
</file>