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Ю.Д. Левитанский и стихотворение «Падают листья осеннего сада...»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сад у Левитанского говорит о времени, памяти и тихой красоте увядания.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Давидович Левитанский: поэт точной интонации
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Левитанский — поэт, умеющий говорить о больших вещах простыми словами. Его лирика соединяет личное чувство, память и внимательное вслушивание в мир, поэтому даже короткое стихотворение звучит глубоко и спокойно.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как пространство тишины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сад не просто описан как место природы. Он становится тихим пространством, где слышно, как уходит день и меняется воздух. Эта спокойная картина помогает почувствовать не внешнюю яркость, а внутреннюю сосредоточенность и мягкую грусть.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как знак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Падающие листья создают ощущение движения, которое невозможно остановить. В их плавном падении чувствуется естественный ход времени. Поэтому изображение осени у Левитанского воспринимается не как случайный пейзаж, а как знак жизненного перехода и прощания.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краски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Жёлтые, коричневые и приглушённо-зелёные тона помогают увидеть осень как спокойную и задумчивую пору. Такие цвета не отвлекают, а мягко подчеркивают тишину сада. Благодаря этому читатель легче замечает скрытый в картине философский смысл.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осеннего сада в поэзии Левитанского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стихотворении показана как время, когда особенно заметны перемены. Падение листьев напоминает, что всё живое проходит свой путь и постепенно меняется.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картина соединяется с тихим человеческим чувством. В ней слышатся грусть, память о прожитом и спокойное принятие неизбежного течения жизни.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Левитанский показывает, что красота может быть не только в расцвете, но и в увядании. Именно поэтому осенний сад становится образом размышления 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смотрит на осенний сад спокойно и не спеша. Он замечает не эффектную картину, а тонкие изменения природы, в которых слышится движение времени.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описанием сада стоят мысли о памяти и прожитом. Герой воспринимает осень как повод задуматься о том, что проходит, оставляя след в душе человека.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восприятие мягкое и деликатное. Герой умеет увидеть красоту в обычном мгновении и не скрывает внутреннюю сосредоточенность перед тихим осенним пейзажем.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стихотворения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отражает не резкие смены, а медленное нарастание внутренней глубины от наблюдения к размышлению.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тише пейзаж, тем сильнее философский смысл: внешняя простота ведёт к серьёзному внутреннему выводу.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тексту стихотворения Ю.Д. Левитанского «Падают листья осеннего сада...»
</a:t>
            </a:r>
            <a:endParaRPr lang="en-US" sz="12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образы стихотворения и их символическое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работают на одну идею: природа не только изображается, но и помогает говорить о жизни человека.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Ю.Д. Левитанского «Падают листья осеннего сада...»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звуковые сочетания и плавный ритм поддерживают спокойное настроение. Они помогают передать не торопливое действие, а тихое падение листьев и раздумье.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резких выражений делает интонацию доверительной и сосредоточенной. Художественные средства не отвлекают от смысла, а ведут к размышлению о времени и памяти.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использует точные эпитеты и простые слова, чтобы создать ясную картину осеннего сада. Благодаря этому текст звучит естественно и легко воспринимается на уроке.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природных деталей усиливают ощущение медленного движения и тихого угасания. Читатель как будто видит, как меняется сад от строки к строке.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пейзажа к философскому смыслу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и смыслов в стихотворении Ю.Д. Левитанского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спокойное и чуть грустное. Левитанский не усиливает чувство драмой, а показывает осень как естественную часть жизни, в которой тишина становится особенно выразительной.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мягкость интонации делает текст запоминающимся. Пустеющий сад, золотые листья и приглушённый свет создают образ осени, где печаль соседствует с тихой красотой.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— лишь одно из четырёх времён года, но у Левитанского она становится знаком быстрого хода жизни и памяти о прожитом.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факт: в году 4 времени года.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помогает увидеть, что осенний сад напоминает о круговороте жизни и неизбежной смене состояний
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выразительность текста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выразительность строится без сложных оборотов: ясный язык делает философский смысл доступным и убедительным для школьного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образность и символика: именно они превращают пейзаж в размышление о времени и памяти, а остальные приёмы поддерживают интонацию.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на основе текста стихотворения Ю.Д. Левитанского «Падают листья осеннего сада...». Баллы отражают значимость приёмов в анализе.
</a:t>
            </a:r>
            <a:endParaRPr lang="en-US" sz="10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осенними стихами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особенность: сдержанность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Левитанского осень показана тихо и без внешней пышности. В центре не яркий праздник природы, а спокойное наблюдение и тонкое внутреннее чувство.
</a:t>
            </a:r>
            <a:endParaRPr lang="en-US" sz="1281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особенность: личное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торжественной осенней лирики, здесь важнее не описание красок, а мысль о памяти, прощании и движении времени в жизни человека.
</a:t>
            </a:r>
            <a:endParaRPr lang="en-US" sz="1266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особенность: философский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пейзажный текст переходит в раздумье о неизбежных переменах. Именно это делает стихотворение камерным, сосредоточенным и особенно запоминающимся.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93271"/>
            <a:ext cx="4206300" cy="1503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смысл текста: от наблюдения за садом к размышлению о времени и внутреннем состоянии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развивается от конкретной картины к обобщению, поэтому короткое стихотворение звучит цельно и глубоко.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композиции по тексту стихотворения Ю.Д. Левитанского «Падают листья осеннего сада...».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интонация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Лексика стихотворения проста и точна: поэт выбирает слова, которые легко представить и понять. Благодаря этому осенний пейзаж выглядит естественно, без лишней украшенности и вычурности.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Интонация спокойная и доверительная, словно тихое наблюдение вслух. Она помогает услышать не только описание природы, но и скрытое чувство задумчивости, близкое читателю 7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стихотворения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связаны между собой: один образ переходит в другой, поэтому текст воспринимается как единое размышление, а не как набор отдельных картин.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мотив — осень; остальные мотивы раскрывают её как знак памяти, прощания и хода времени.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на основе текста стихотворения Ю.Д. Левитанского «Падают листья осеннего сада...». Проценты условны и отражают относительную значимость мотивов.
</a:t>
            </a:r>
            <a:endParaRPr lang="en-US" sz="9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читателя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Оно учит замечать, что в самой обычной природе скрыт глубокий смысл. Осенний сад у Левитанского становится не просто пейзажем, а образом человеческой памяти и времени.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школьника это хороший пример внимательного чтения. Текст развивает умение связывать настроение, образы и основную мысль в одном цельном анализе.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Стихотворение помогает увидеть, как работают символы и художественная деталь. Небольшой текст показывает, что поэзия может быть простой по словам, но очень ёмкой по смыслу.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20204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3123" y="2186677"/>
            <a:ext cx="239175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534" y="23674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660" y="2191027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4411" y="1820204"/>
            <a:ext cx="310200" cy="2757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темами школьного анализа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Определяется, о чём говорит стихотворение: об осени, памяти, времени и тихом прощании с уходящим.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192676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зачем автор обращается к осеннему пейзажу и какой вывод о жизни предлагает читателю.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21800" y="29986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назвать эмоциональный тон текста: спокойная грусть, задумчивость и мягкая внутренняя сосредоточенность.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1681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Разбираются ключевые детали: листья, сад, тишина, ветер, которые приобретают символическое значение.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средства выразительности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как строится движение от картины природы к философскому смыслу и какие приёмы этому помогают.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выстраивается понимание стихотворения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школьного анализа: от названия и образов к настроению и философскому смыслу.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осень — разговор о жизни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Левитанского показывает, как из простого осеннего пейзажа рождается размышление о времени, памяти и прощании. В этом и заключается его тихая, но сильная выразительность.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2026-05-22T12:05:36Z</dcterms:created>
  <dcterms:modified xsi:type="dcterms:W3CDTF">2026-05-22T12:05:36Z</dcterms:modified>
</cp:coreProperties>
</file>