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главные темы и значение науки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жизни и её многообразии в природе, важная в медицине и экологии.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биологии: путь от древности к современности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времен люди описывали растения и животных. Изобретение микроскопа раскрыла клеточный мир. Сегодня биология развивает генные технологии и молекулярные исследования.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биологии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изучает живые организмы, их строение и жизненные процессы на разных уровнях. Она исследует происхождение и развитие жизни на Земле.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Объектами изучения являются все формы жизни — от мельчайших бактерий до сложных животных, включая человека и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биологии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 исследует растения, их структуру и функции в природе, изучая их жизненный цикл и разнообразие.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Микология и микробиология изучают грибы и микроорганизмы, их роль в природе и влиянии на человека.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сосредоточена на животных, изучая их поведение, анатомию и взаимоотношения в экосистемах.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Анатомия, физиология и экология рассматривают строение организмов, их жизненные процессы и взаимодействия с окружающей средой.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11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жизни от молекул до биосферы
</a:t>
            </a:r>
            <a:endParaRPr lang="en-US" sz="2511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живых систем по степени сложности и взаимодействия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живого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Одноклеточные, как амёбы и бактерии, живут самостоятельно. Многоклеточные обладают различными типами клеток, выполняющими разные задачи для организма.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твёрдую клеточную стенку и хлоропласты для фотосинтеза. Животные клетки лишены этих структур, что отражает особенности их образа жизни.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растительных и животных клеток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минимальная единица жизни, способная выполнять все функции организма. Некоторые организмы состоят из одной клетки, другие — из множества специализированных.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клетка?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процессы организмов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 организм веществами и энергией для роста и поддержания жизнедеятельности.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позволяют передавать наследственные признаки и обеспечивают существование видов.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выделение участвуют в обмене веществ, а раздражимость помогает реагировать на изменения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906144"/>
            <a:ext cx="4843800" cy="227231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растений, животных и грибов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этих царств жизни позволяют отличать их по питанию, движению и строению клеток.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объединяются по строению клеток и функциям, различаясь способами питания и подвижностью.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характеристики из учебных материалов по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живых организмов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описали примерно два миллиона видов живых существ. Среди них — тысячи видов млекопитающих, птиц и огромное число насекомых.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видов на Земле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— область с наибольшим разнообразием растений и животных, что делает её уникальной для биологических исследований.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— центр биоразнообразия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обнаруживают около 20 тысяч новых видов, расширяя знания о жизни и её разнообразии на планете.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открытия новых видов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жизни на Земле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структуры ДНК и понимание механизмов наследственности усилили эволюционные концепции.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развитие генетики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молекул и генов даёт новые знания о происхождении видов и механизмах эволюции.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 — молекулярная биология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поддерживает разнообразие, давая преимущество организмам, лучше приспособленным к изменению среды.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и выживание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представил теорию естественного отбора, объясняющую развитие и изменение видов.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год — публикация «Происхождения видов»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Рост числа открытых видов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открытые научные базы данных.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открытых видов связан с развитием технологий, улучшением методик классификации и международным сотрудничеством учёных.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экспоненциальное увеличение знаний о биологическом разнообразии благодаря современным исследованиям.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наследственность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изучает, каким образом признаки передаются от родителей к потомству через гены. Работы Менделя заложили основы для понимания законов наследования.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определяет особенности организма, влияя на внешность и внутренние функции. Изучение генов помогает понять разнообразие видов и причины наследственных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0107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экологии и взаимодействие видов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влияние живых организмов друг на друга, включая хищничество, конкуренцию и симбиоз, которые поддерживают динамику экосистем.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среда, как температура, свет и влажность, оказывает существенное влияние на распределение и поведение видов в природе.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проекты учеников помогают понять сезонные изменения и пищевые связи, что способствует бережному отношению к природе.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пищевой цепи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уровни включают производителей, потребителей и разлагателей, обеспечивая энергетический баланс в экосистемах.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демонстрирует взаимозависимость организмов и важность каждого звена для устойчивости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600" y="1012467"/>
            <a:ext cx="2006700" cy="15540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2900" y="1012467"/>
            <a:ext cx="2006700" cy="15540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7200" y="1012467"/>
            <a:ext cx="2006700" cy="155401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1500" y="1012467"/>
            <a:ext cx="2006700" cy="155401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биологии для человека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4899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создавать лекарства и методы профилактики заболеваний, улучшая качество жизни и продолжительность человеческой жизни.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4902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здоровье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25927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знания позволяют выращивать устойчивые культуры и эффективно бороться с вредителями, обеспечивая продовольственную безопасность.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25928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4737075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способствует сохранению редких видов и восстановлению экосистем, что важно для поддержания баланса в природе.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4737113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6887011" y="3241450"/>
            <a:ext cx="182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микроорганизмов в очистке воды и производстве продуктов открывает новые перспективы для устойчивого развития.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6887049" y="2783675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здоровье с биологической точки зрения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и уход за зубами предотвращают проникновение болезнетворных микроорганизмов в организм.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с достаточным количеством витаминов укрепляет иммунную систему и поддерживает жизненные функции.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работу сердечно-сосудистой системы и способствует общему оздоровлению организма.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 микробов и вирусов помогает своевременно принимать меры профилактики и снижать риск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биологии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1996 году удалось создать первый клон млекопитающего — овцу Долли, что открыло новые возможности в регенеративной медицине и биотехнологиях.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овцы Долли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инсулина и вакцин с использованием генных технологий улучшило лечение и профилактику многих заболеваний.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Биоинженерные препараты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Завершённый в 2003 году проект расшифровал полный набор человеческих генов, что позволило изучать наследственные болезни и индивидуальные особенности.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российских учёных в биологию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Мечников открыл фагоцитоз — процесс защиты организма от инфекций с помощью специальных клеток-фагоцитов.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получил Нобелевскую премию за исследования условных рефлексов, которые объяснили основу поведения животных и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Вавилов создал коллекцию семян и изучил центры происхождения культурных растений, что важно для сельского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будущее планеты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биологии помогает сохранять биоразнообразие, что важно для устойчивости экосистем и здоровья человечества.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уникальных природных территорий — приоритет современного общества для защиты глобального баланса.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формирует уважение к природе и ответственное поведение в отношении к окружающей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биологии в жизни общества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формирует понимание жизни и поддерживает здоровье, науку и экологию. Это основа развития медицины и сельского хозяйства, гарантия устойчивого будущего планеты.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2026-05-08T15:04:08Z</dcterms:created>
  <dcterms:modified xsi:type="dcterms:W3CDTF">2026-05-08T15:04:08Z</dcterms:modified>
</cp:coreProperties>
</file>