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представлений о происхождении человека: от мифов к научной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мифы уступили место науке в объяснении происхождения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религиозного объяснения к научному исследованию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происхождении человека долго принадлежал религии и философии, но в XIX веке стал предметом биологии, антропологии и палеонтологии, опирающихся на факты, сравнение и проверку гипотез.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мифы и религиозные версии происхождения человека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Творение из 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человек считался созданным богами из глины, земли, воды или дыхания. Такие образы объясняли не биологию, а сакральный смысл человеческой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мифологических системах человек обычно занимал исключительное положение в мире. Его происхождение связывали с актом творения, а не с постепенным развитием живой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версии говорили о предназначении человека, его обязанностях и нормах поведения. Поэтому происхождение понималось как часть учения о добре, долге и устройстве мира.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биологическое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представления не искали общего происхождения человека с животными. Главное внимание уделялось духовной уникальности, а не исторической связи организмов.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религиозные тексты долго оставались основой картины мира. Их авторитет определял ответы на вопросы, которые позднее стали изучать естественные науки.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первые рациональные объяснения живой природы
</a:t>
            </a:r>
            <a:endParaRPr lang="en-US" sz="1253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мифа к наблюдению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стремились объяснять природу без прямого обращения к мифу. Они искали закономерности в строении организмов и в устройстве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предложил «лестницу существ»: организмы располагались по степени сложности. Однако это была не эволюция, а упорядоченная схема природы.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Лукреций и естественные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Лукреций в поэме «О природе вещей» писал о мире как о системе, развивающейся по естественным причинам. Это ослабляло зависимость объяснений от мифа.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античных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рациональный подход, античные авторы не создали теории происхождения видов. Человек по-прежнему рассматривался как особое звено, а не как продукт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картина мира и идея неизменности видов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Сотворение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средневековой традиции мир и человек объяснялись через акт творения. Эта модель задавала представление о порядке природы как о заранее установленном и неизменном.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считались постоянными, а изменения в живой природе воспринимались как второстепенные. Мысль о постепенном происхождении одних форм от других не получала научной поддержки.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выше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понимался как высшее творение, отличное от животных не только по разуму, но и по происхождению. Такое различие укрепляло идею его уникальности и исключительности.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природе опиралось на священные тексты и схоластику. В таких условиях объяснения, основанные на наблюдении и сравнении организмов, развивались медленно.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истории науки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изменения взглядов на происхождение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добавлял более точные методы: от философских рассуждений к ископаемым данным, затем к генетике и анализу древней ДНК.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движение от объяснений авторитетом к проверяемой научной модели с накоплением доказательств.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систематика живого и подготовка эволюционной идеи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Линнея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создал строгую систему классификации организмов и включил человека в отряд приматов. Это сблизило человека с животными на уровне научной таксономии.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Бюффона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Жорж-Луи Бюффон допускал изменяемость видов под влиянием среды. Его взгляды не составляли эволюционной теории, но подрывали представление о полной неизменности природы.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XVIII века не объясняли происхождение человека целостно, но создавали научный язык для сравнения видов. Именно он стал основой последующих эволюционных построений.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и первая целостная эволюционная концепция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под 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утверждал, что организмы меняются под влиянием условий жизни. Среда, по его мнению, направляет развитие признаков и делает виды не абсолютно постоянными.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приобретённого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модели признаки, сформированные в течение жизни, могли передаваться потомкам. Сегодня этот механизм не считается универсальным, но исторически он был важным шагом.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ламаркизма в том, что он объяснял происхождение видов через постепенное развитие, а не через разовое сотворение. Это был первый целостный эволюционный взгляд.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 научная революция в понимании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1859 году Дарвин опубликовал «Происхождение видов», а в 1871 году — «Происхождение человека и половой отбор». Эти работы изменили научную картину живой природы.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виды изменяются под действием естественного отбора. Наследственные различия сохраняются, если повышают шансы на выживание и размножение в конкретной среде.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обосновал идею общего происхождения человека и других приматов. Тем самым человек был включён в историю природы, а не выведен из неё особым образом.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полового отбора объяснила происхождение признаков, связанных с конкуренцией и выбором партнёра. Это расширило эволюционное объяснение, выйдя за пределы одной только борьбы за существование.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истории науки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объяснений происхождения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научное объяснение строится на наблюдении, проверке и историческом развитии, тогда как ранние подходы опирались прежде всего на веру или философскую традицию.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эволюционный подход связывает происхождение человека с длительным развитием, родством видов и накоплением наследственных изменений.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находки ископаемых предков человека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 год — Неандертальская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Неандерталь в Германии обнаружили останки, которые позже признали древним человеком. Эта находка впервые убедительно показала, что существовали вымершие формы, отличавшиеся от современного Homo sapiens.
</a:t>
            </a:r>
            <a:endParaRPr lang="en-US" sz="1414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 — новые регионы находок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 Европе, Азии и Африке выявили множество ископаемых останков и стоянок. Стало ясно, что эволюция человека включала не одну форму, а целую последовательность родственных видов.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 — древние гоминины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были описаны австралопитеки и другие ранние формы, известные по костям и зубам. Они расширили представления о древности человеческой линии и указали на важную роль Африки.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восстанавливает происхождение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строится на последовательной проверке находок, датировок и сравнении разных типов данных.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 Homo sapiens: уточнение эволюционной картины
</a:t>
            </a:r>
            <a:endParaRPr lang="en-US" sz="1293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долго считались примитивными, однако археологические данные показывают изготовление орудий, использование огня и заботу о больных. Эти признаки сближают их с ранними людьми, а не с грубо упрощённым образом из прошлого.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ряде стоянок обнаружены следы осознанного обращения с умершими и возможных ритуальных действий. Такие находки заставили учёных внимательнее оценить когнитивные способности неандертальцев и шире понимать понятие человеческого поведения.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показали, что предки современных людей скрещивались с неандертальцами. Это означает, что эволюция человека была не изолированной, а включала контакты между близкими популяциями.
</a:t>
            </a:r>
            <a:endParaRPr lang="en-US" sz="1152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прямая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данных изменила старую схему, где развитие человека представлялось простой лестницей. Теперь эволюция видится как разветвлённый процесс с боковыми ветвями, исчезнувшими формами и частичным обменом генами.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данные популяционной генетики и палеогеномики
</a:t>
            </a:r>
            <a:endParaRPr lang="en-US" sz="97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генетика в вопросе происхождения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увидеть не только родство, но и следы древних миграций, которые не всегда отражены в костных находках.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подтверждает африканское происхождение Homo sapiens и показывает, что история вида включала контакты, смешение и наследование древних линий.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гипотеза происхождения Homo sapiens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исследований связывает появление Homo sapiens с Африкой примерно 300 тысяч лет назад. Именно здесь формировались ранние популяции, от которых позже происходило расселение людей за пределы континента.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 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продвижение древних людей в Евразию сопровождалось освоением новых природных зон и климатов. При этом отдельные группы адаптировались к местным условиям, а контакты с другими популяциями оставляли генетический след.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 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 Африки Homo sapiens не вытеснил все древние формы мгновенно. В некоторых регионах происходило частичное смешение с местными популяциями, что сделало историю человечества сложной и неоднородной.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представления о происхождении человека менялись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кость, зуб или стоянка расширяла набор фактов и заставляла пересматривать прежние схемы. На основе единичных находок уже нельзя было поддерживать слишком простые объяснения происхождения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датировки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определения возраста слоёв и останков позволили выстроить более надёжную хронологию. Когда стало понятно, что древние формы гораздо старше ожиданий, представление об истории человека резко усложнилось.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показала, что человек имеет много общих признаков с другими приматами. Это усилило научное понимание родства и подорвало идею полной биологической исключительности человека.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палеогеномика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древней ДНК выявил смешение между древними популяциями и уточнил их связи. Генетические данные сделали эволюцию человека не только более точной, но и более динамичной по модели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9" y="969375"/>
            <a:ext cx="4751883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происхождения человека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истории науки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научные методы дополняют друг друга и позволяют сопоставлять находки, возраст слоёв и родственные связи.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надёжная реконструкция получается тогда, когда археологические, анатомические, хронологические и генетические данные подтверждают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вопросы и границы научного знания
</a:t>
            </a:r>
            <a:endParaRPr lang="en-US" sz="176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по-разному уточняют маршруты древних миграций человека. Не все участки пути восстановлены одинаково хорошо, поэтому отдельные модели расселения остаются предметом обсуждения и дополнительной проверки.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конца не ясна роль скрещивания между древними группами в разных регионах. Новые генетические данные постепенно уточняют, где смешение было значительным, а где лишь эпизодическим.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могла идти неравномерно: в одни периоды быстрее, в другие медленнее. Из-за этого простые линейные схемы часто оказываются слишком упрощёнными для реальной истории.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различает факт, вероятный вывод и гипотезу. Такая осторожность не ослабляет знание, а делает его надёжнее, потому что каждая новая находка может подтвердить или уточнить прежнюю модель.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 современного человека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места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 человека как часть природы, а не как существо, полностью отделённое от живого мира. Это развивает научное мировоззрение и уважение к доказательствам.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изучают сразу несколько дисциплин: биология, антропология, археология и генетика. Их совместная работа показывает, как из разных источников складывается единая картина прошлого.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научных взглядов учит не принимать готовые ответы без проверки. Она показывает, что знания растут благодаря вопросам, сравнениям, анализу данных и готовности пересматривать выводы.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веры к доказательствам: как наука объяснила происхождение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мифов и религиозных схем к эволюционной реконструкции показал силу научного метода. Сегодня происхождение человека объясняется фактами, датировками, генетикой и постоянной проверкой гипотез.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2026-06-02T00:34:01Z</dcterms:created>
  <dcterms:modified xsi:type="dcterms:W3CDTF">2026-06-02T00:34:01Z</dcterms:modified>
</cp:coreProperties>
</file>