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точно выражать мысли, чувства и образы.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значение слова?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 смысл слова, легче читать, писать и отвечать на уроке. Одно знакомое слово может скрывать несколько значений, а подсказки в тексте и словарь помогают выбрать нужное.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— это его смысл: то, что оно называет, обозначает или объясняет. Без значения слово звучит, но мысль остаётся непонятной.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предмет, например «кот», или действие, например «бежать». Значение помогает сразу понять, о чём идёт речь.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значение слова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мы знаем значение слова, тем яснее наша речь. Тогда читать, писать и слушать становится намного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слово имеет только одно значение. Таковы, например, «тетрадь», «карандаш» и «линейка» — здесь почти не бывает путаницы.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«лист» тоже несколько значений: лист дерева и лист бумаги. Значение становится понятным только в предложении, а не само по себе.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может обозначать разные предметы или явления. Слово «ключ» бывает ключом от двери, родником и даже ответом к задаче.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самое обычное и главное значение слова. Например, «золотое кольцо» действительно сделано из золота, а «железная дверь» — из прочного металла.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 сходству или по впечатлению. «Золотые руки» — это не руки из золота, а умелый человек; такие выражения делают речь яркой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звучат и пишутся одинаково, но обозначают совсем разные вещи. Поэтому одно и то же слово может вести себя как настоящий словесный фокусник.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Омонимы: одинаковые слова, разные значения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внимательно читать всё предложение. Тогда сразу видно, какое значение подходит именно здесь.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«лук» — это и овощ, и оружие. А «коса» бывает причёской, а ещё длинной узкой полосой земли или травы.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 значению, но звучат по-разному. Например: «смелый» — «храбрый», «радостный» — «весёлый», «грустный» — «печальный».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не повторять одно и то же слово много раз. Благодаря им речь становится точнее, красивее и интереснее для слушателя.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слова-друзья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стихах и рассказах синонимы особенно полезны. Они помогают передать настроение героя и сделать текст живым, а не скучным.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Антонимы: слова-противоположности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называют противоположные признаки, действия или состояния. Это слова, которые словно стоят на разных концах одной дорожки.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часто встречаются в загадках, пословицах и играх со словами. Они делают речь выразительной и помогают лучше запомнить новое.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антонимов: «высокий» — «низкий», «добрый» — «злой», «день» — «ночь». С их помощью удобно сравнивать и замечать различия.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толковый словарь помогает понять слово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увидела незнакомое слово в рассказе и открыла толковый словарь. Там оказалось короткое объяснение, пример и даже помета «разговорное». Теперь слово стало понятным, как будто включили лампу в тёмной комнате.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странице словаря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знакомо, но в тексте оно означает не то, что обычно. Словарь помогает разобраться и не ошибиться. Он подсказывает значение, ударение и правильное употребление, а ещё учит читать внимательнее.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словарь спешит на помощь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прочитал слово в учебнике, но смысл сначала не понял. Он посмотрел соседние слова, затем нашёл нужную статью в словаре и проверил значение по примеру. Так чтение стало спокойным и точным, без догадок наугад.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внимательного читателя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незнакомое слово в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сначала читаем предложение, затем проверяем смысл по контексту и словарю.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983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контекст помогает понять смысл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подсказывают, о чём идёт речь. Если в предложении говорится о двери, слово «замок» означает запор, а не сказочный дворец.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соседние слова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про путешествие, сказку или урок, слово подстраивается под общую тему. Так читающий быстрее понимает мысль автора и не теряет смысл.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тему текста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отдельно может запутать, а в предложении оно становится понятным. Контекст помогает выбрать нужный смысл без лишних догадок и ошибок.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всю фразу целиком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помогает сказать именно то, что нужно. Тогда слушатель сразу понимает мысль, а не догадывается, что имелось в виду под словом «хороший».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выбирать точное слово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в устном ответе точные слова делают текст красивее и понятнее. Неточное слово может исказить смысл, словно перепутать ключи от двух дверей.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подобрать слово по смыслу, речь становится ясной и аккуратной. Вместо общего ответа можно выбрать более точный: «добрый», «весёлый», «умный» или «бережный».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в литературе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слово часто звучит как волшебный ключик. Оно не просто называет предмет, а подсказывает чудо, помогает увидеть необычное и почувствовать, что сейчас произойдёт что-то интересное.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шепчет загадками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слова складываются в ритм, будто шаги на дорожке. Одно точное сравнение может сразу показать настроение: тихое, светлое или немного грустное, как вечерний ветер.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рисует картинку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смысл слова спрятан, как сюрприз в коробке. Нужно заметить признаки, сравнить их и догадаться, о чём идёт речь. Это делает чтение похожим на весёлое расследование.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прячет ответ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меняются со временем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раньше звучали часто, а потом стали редкими. Их можно встретить в книгах, пословицах и сказках, где они сохраняют след прошлого.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речь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Лексикографы следят за изменениями языка и добавляют новые слова и значения. Так словарь остаётся помощником, который успевает за живой речью.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обновляется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 может получить ещё один смысл. Тогда оно начинает жить сразу в нескольких значениях и помогает точнее говорить о разных вещах.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жизни появляются новые вещи и занятия, язык тоже меняется. Людям нужны новые слова, чтобы назвать всё, что стало привычным.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«ручка» может означать и предмет для письма, и часть двери или чашки. Значение становится понятным только из предложения, где оно употреблено.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«нос» тоже многозначное. Это и часть лица, и передняя часть корабля, и даже острый выступ предмета в описании.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с несколькими значениями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попадаются в чтении и могут сначала удивить. Но если внимательно читать текст, нужное значение находится без труда, почти как спрятанная подсказка.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«рукав» встречается в разных смыслах. Им называют часть одежды, а ещё ответвление реки, которое тянется в сторону от главного русла.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словарная статья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обычно открывается самим словом. Рядом стоит ударение, чтобы правильно его произнести. Потом идёт короткое и точное объяснение значения.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часто приводят примеры употребления, пометы и иногда синонимы или антонимы. Такие подсказки помогают быстрее понять слово и не ошибиться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точное слово для мысли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слово по смыслу и проверить, подходит ли оно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иногда смешивают омонимы и многозначные слова. Из-за этого одно и то же написание кажется одинаковым, хотя смысл у слов может быть совсем разный.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слова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торопиться, легко ошибиться в понимании. Внимательное чтение предложения и темы текста помогает заметить подсказки и выбрать верное значение без путаницы.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читают контекст внимательно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звучит правильно, но не подходит по смыслу или тону. Например, «серьёзный» и «сердитый» — не одно и то же, и заменить их нельзя.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слово не по настроению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со словами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превращаются в игру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загадку и ищет подсказки, спрятанные в словах. Нужно заметить форму, цвет или действие, а потом угадать слово. Так внимание работает, как маленький сыщик.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прячет ответ в признаках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ищет близкие по значению слова, он замечает оттенки смысла. «Весёлый», «радостный» и «весёленький» звучат по-разному, и это помогает точнее выражать мысль в рассказе или ответе.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синонимов делает речь богаче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кроссворде нужно не просто вспомнить буквы, но и понять смысл слова. Иногда ответ находится быстро, а иногда помогает соседняя клетка. Получается полезная тренировка для памяти и ума.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Кроссворд зовёт вспоминать значения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 значение слова, речь становится ясной, а чтение — лёгким. Слова умеют дружить, спорить и даже шутить, но главное — помогают точно выразить мысль.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мыслить и говорить точно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2026-05-21T20:19:53Z</dcterms:created>
  <dcterms:modified xsi:type="dcterms:W3CDTF">2026-05-21T20:19:53Z</dcterms:modified>
</cp:coreProperties>
</file>