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Луна и спутники 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другие спутники планет — ключ к пониманию Солнечной системы.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спутников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момента открытия спутников Юпитера Галилеем астрономия пережила глубокие перемены. Луна стала основой для развития наблюдательной науки и теории космоса, а изучение спутников продолжилось благодаря телескопам и космическим аппаратам разных культур.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спутник планеты?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планеты — это естественное небесное тело, обращающееся по орбите вокруг планеты, влияя на её динамику и процессы.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различие между естественными спутниками, сформировавшимися естественным путём, и искусственными, созданными человеком.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естественных спутников включают Луну у Земли, Европу у Юпитера и Фобос у Марса, каждый с уникальными характеристиками.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отличаются размерами, массой, происхождением и внутренней структурой, отражая разнообразие процессов их формирования.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крупнейший спутник Земли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диаметром 3 474 км Луна занимает пятое место по величине среди спутников Солнечной системы и находится в среднем на расстоянии 384 400 км от Земли.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геофизические особенности влияют на приливы, стабилизируют наклон земной оси и защищают атмосферу, играя важную роль в истории и культуре человечества.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Луны: ведущие гипотезы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гипотеза предполагает образование Луны после гигантского столкновения Земли с протопланетой Тейя, что объясняет сходство составов пород.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теории включают захват гравитацией Земли или совместное формирование из протопланетного диска, поддержанные анализом изотопных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781" y="1508047"/>
            <a:ext cx="3433787" cy="270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Луны с крупнейшими спутниками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размеры, массы и особенности самых больших лун планет Солнечной 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крупнейший спутник среди земных планет, уступая по размерам лишь гигантским луна-планетам Юпитера и Сатурна.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кора преимущественно состоит из анортозитов и базальтов, образовавшихся в результате древней вулканической активности.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Луны строена из силикатных пород и определяется как промежуточный слой между корой и ядром.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изобилует кратерами, морями и горными образованиями, отражая сложную геологическую историю.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Луны железоникелевое, сравнительно маленькое, занимает приблизительно 20% радиуса спутника.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поверхности и внутреннее устройство Луны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движения Луны вокруг Земли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Орбитальный период Луны составляет около 27,3 суток, при этом она вращается синхронно, показывая к Земле всегда одну и ту же сторону.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эллиптическая орбита влияет на видимый диаметр, а гравитационное воздействие вызывает земные приливы и влияет на океанические течения.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Луны на земные процессы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стабилизирует наклон оси вращения Земли, обеспечивая климатическую стабильность на протяжении тысячелетий.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взаимодействие между Землёй и Луной вызывает регулярные приливы и отливы, важные для экосистем планеты.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циклы воздействуют на биологические ритмы, рост растений и поведение морских организмов, оказывая влияние на эволюцию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спутников у планет Солнечной системы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спутников сосредоточено у газовых гигантов, а каменистые планеты имеют либо мало, либо совсем нет спутников.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гиганты значительно превосходят по численности спутников земные планеты, отражая различия в их образовании и гравитационном влиянии.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спутников: регулярные и нерегулярные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спутники движутся по почти круговым орбитам, расположенным близко к экваториальной плоскости планеты, и формируются из вещества планетного аккреционного диска на ранних этапах эволюции системы.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Нерегулярные спутники имеют вытянутые и сильно наклонённые орбиты, зачастую ретроградные, что свидетельствует о их захвате гравитацией планеты из пояса малых тел или межпланетного пространства.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различий в орбитах, эти две группы спутников разнятся по возрасту, химическому составу и распространению, формируя обособленные кластеры вокруг планет.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66" y="1734197"/>
            <a:ext cx="1233798" cy="13299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6" y="3268028"/>
            <a:ext cx="1233798" cy="13299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202" y="1734197"/>
            <a:ext cx="1233798" cy="13299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202" y="3268028"/>
            <a:ext cx="1233798" cy="13299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0581" y="1729033"/>
            <a:ext cx="2339186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Ганимед — крупнейший спутник Солнечной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Ганимед обладает диаметром 5 268 км, превосходя по размеру даже Меркурий. Его ледяная кора покрыта слоями водяного льда, а внутреннее магнитное поле указывает на наличие жидкого металлического ядра.
</a:t>
            </a:r>
            <a:endParaRPr lang="en-US" sz="1283" dirty="0"/>
          </a:p>
        </p:txBody>
      </p:sp>
      <p:sp>
        <p:nvSpPr>
          <p:cNvPr id="11" name="Text 1"/>
          <p:cNvSpPr txBox="1"/>
          <p:nvPr/>
        </p:nvSpPr>
        <p:spPr>
          <a:xfrm>
            <a:off x="2070581" y="3252433"/>
            <a:ext cx="2339186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 — вулканический гигант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 считается самым вулканически активным объектом в Солнечной системе. Его поверхность постоянно обновляется лавовыми потоками и выбросами серы, обусловленными приливными силами Юпитера.
</a:t>
            </a:r>
            <a:endParaRPr lang="en-US" sz="1345" dirty="0"/>
          </a:p>
        </p:txBody>
      </p:sp>
      <p:sp>
        <p:nvSpPr>
          <p:cNvPr id="12" name="Text 2"/>
          <p:cNvSpPr txBox="1"/>
          <p:nvPr/>
        </p:nvSpPr>
        <p:spPr>
          <a:xfrm>
            <a:off x="6288314" y="1729033"/>
            <a:ext cx="2368989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— ледяной мир с подповерхностным океаном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Европы покрыта трещинами льда, под которыми предполагается глубинный океан. Эта особенность делает Европу одним из главных кандидатов для поиска внеземной жизни.
</a:t>
            </a:r>
            <a:endParaRPr lang="en-US" sz="1307" dirty="0"/>
          </a:p>
        </p:txBody>
      </p:sp>
      <p:sp>
        <p:nvSpPr>
          <p:cNvPr id="13" name="Text 3"/>
          <p:cNvSpPr txBox="1"/>
          <p:nvPr/>
        </p:nvSpPr>
        <p:spPr>
          <a:xfrm>
            <a:off x="6288314" y="3252433"/>
            <a:ext cx="2368989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Каллисто — древний и кратероносный спутник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Каллисто покрыт многочисленными кратерами, что свидетельствует о его геологической стабильности. Структура включает лед и каменные породы, указывая на малоактивную внутреннюю динамику.
</a:t>
            </a:r>
            <a:endParaRPr lang="en-US" sz="1361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спутники Юпитера: Ганимед, Европа, Ио, Каллисто
</a:t>
            </a:r>
            <a:endParaRPr lang="en-US" sz="2700" dirty="0"/>
          </a:p>
        </p:txBody>
      </p:sp>
      <p:sp>
        <p:nvSpPr>
          <p:cNvPr id="15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 — мир с плотной атмосферой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 является второй по величине луной в Солнечной системе с диаметром 5 151 км. Его атмосфера преимущественно состоит из азота, и на поверхности имеются метановые озёра и реки, создающие условия, напоминающие земные.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Энцелад — активный криовулканический спутник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Энцелад демонстрирует выбросы водяного пара и органических веществ из океана под ледяной корой. Эти криовулканы делают его перспективной целью для исследований жизни за пределами Земли.
</a:t>
            </a:r>
            <a:endParaRPr lang="en-US" sz="1179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Сатурна: Титан и Энцелад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 — захваченный спутник Нептуна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 обладает диаметром 2 710 км и вращается по ретроградной орбите, что говорит о его происхождении вне системы Нептуна. Его поверхность содержит признаки криовулканизма, выбрасывающего замёрзшие газы.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Титания — крупнейший спутник Урана с геологической 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Титания имеет ледяно-каменную поверхность с глубокими каньонами. Внутренние признаки указывают на прошлое наличие тепловой активности, которая могла повлиять на её строение.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спутники Урана и Нептуна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спутники Марса: Фобос и Деймос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Фобос движется по низкой орбите с периодом около 7,7 часов и вследствие орбитальных изменений может в будущем столкнуться с планетой или распасться на кольцо.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Деймос обладает более удалённой и стабильной орбитой, почти не изменяясь со временем, что делает его менее подверженным динамическим воздействиям окружающей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Фобос и Деймос — небольшие спутники с неправильной формой, вероятно захваченные астероиды, происходящие из главного пояса между Марсом и Юпитером.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спутников 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регулярных и нерегулярных спутников планет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спутников с помощью космических миссий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'Апполон' обеспечили прямые образцы Луны, а 'Галилео' подробно исследовал спутники Юпитера, расширив знания об их составе и активности.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'Кассини' изучил спутники Сатурна, включая Титан и Энцелад, выявив признаки атмосферных процессов и геологической активности.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'Вояджер' передал уникальные данные о внешних планетах и их спутниках, а российский проект 'Луна-Глоб' продолжает исследование лунной поверхности.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миссии, такие как 'Артемида' и JUICE, используют спектральный анализ и беспилотные наблюдения для детального изучения атмосферы и потенциала обитаемости.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 мифах и традициях народов мира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выступает важным символом в различных культурах, начиная от мифологии Древней Греции и Египта до китайских и индейских традиций. Её фазы использовались для формирования календарей и сельскохозяйственных ритмов.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объект космических исследований и вдохновения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Луна стала первой целью пилотируемых полётов с программой 'Апполон' и высадкой человека в 1969 году. Она продолжает вдохновлять на развитие науки, техники и искусства по всему миру.
</a:t>
            </a:r>
            <a:endParaRPr lang="en-US" sz="1116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 культуре и науке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исследований Луны и других спутников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планы предусматривают создание научных баз на Луне к 2040 году для долгосрочных исследований и освоения космических ресурсов.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добычи гелия-3, водяного льда и редкоземельных элементов даёт новые перспективы для ядерной энергетики и космической промышленности.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ESA JUICE и NASA Europa Clipper направлены на изучение Европы и Энцелада в поисках следов внеземной жизни при помощи передовых робототехнических технологий.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спутников в понимании Солнечной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планет отражают процессы эволюции и формирования космических тел, давая ключевые сведения о динамике и истории нашей системы, одновременно открывая новые возможности для науки и освоения внеземных миров.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2026-05-07T23:54:09Z</dcterms:created>
  <dcterms:modified xsi:type="dcterms:W3CDTF">2026-05-07T23:54:09Z</dcterms:modified>
</cp:coreProperties>
</file>