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становится льдом, каплями и паром?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превращений воды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 нас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постоянно меняет облик: в морозильнике она твёрдая, в чашке — жидкая, а над чайником превращается в невидимый пар. Всё зависит от тепла, холода и движения воздуха.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781" y="2670575"/>
            <a:ext cx="177788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6498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воды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состоянии вода становится льдом. Он держит форму, не растекается и кажется неподвижным, хотя внутри него тоже есть частицы воды.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течёт, переливается и занимает форму сосуда. Она легко собирается в лужи, капает с крыши и наполняет стакан до края.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— это вода в воздухе. Его не видно глазами, но он есть вокруг нас и может снова превратиться в капли при охлаждении.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Плавление: лёд становится водой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 начинается, когда лёд получает тепло. Сначала его поверхность становится влажной, а потом твёрдый кусочек постепенно превращается в жидкую воду.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 показывает, что вода может менять состояние без исчезновения. Она просто становится другой на вид и по-разному ведёт себя в окружающей среде.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тает в тёплой комнате, на солнце и даже в ладони. Чем больше тепла вокруг, тем быстрее исчезают ледяные края.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видно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Замерзание: вода становится льдом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воды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остывает до 0 °C и ниже, её движение замедляется. Постепенно она начинает превращаться в твёрдый лёд, особенно в морозильнике или на улице зимой.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расширяется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замерзании вода занимает больше места. Поэтому полную бутылку нельзя оставлять в морозе: лёд может расшириться и повредить её.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 улице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лужи, мокрая земля и тонкие плёнки воды покрываются льдом. Так природа сама показывает, как холод помогает воде менять состояние.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033" y="2900959"/>
            <a:ext cx="4082700" cy="1965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Испарение: вода уходит в воздух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идёт, когда вода получает тепло и постепенно превращается в пар. Это происходит даже без кипения, поэтому капли могут исчезать незаметно.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помогает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дождя, на бельевой верёвке или возле тёплого окна испарение видно особенно хорошо. Маленькие капли будто исчезают, хотя на самом деле они становятся паром.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заметно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батарея и ветер помогают воде быстрее уходить в воздух. Из-за этого мокрая одежда и лужи сохнут гораздо быстрее.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ускоряет процесс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пар снова становится водой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влажный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есть водяной пар. Когда он встречает холодную поверхность, становится холоднее и начинает меняться.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охлаждается и превращается в маленькие капли воды. Так возникает роса, запотевшее стекло и капли на холодном стакане.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возвращается обратно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собираются и могут стекать вниз. Вода снова оказывается в жидком виде и готова начать новый путь.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превращений воды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меняет состояние при нагревании и охлаждении.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Кипение: быстрый переход в пар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нагрев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Кипение начинается, когда вода сильно нагревается. Обычно это происходит при 100 °C, и тогда вода меняет состояние очень быстро.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Пузырьки внутри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кипении пар образуется не только сверху, но и внутри воды. Поэтому в кастрюле и чайнике появляются пузырьки и бурление.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Видимое движение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Кипящая вода словно начинает танцевать: поднимается пар, двигаются пузырьки и слышится шипение. Это признак очень высокой температуры.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осторожность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пар и кипяток могут обжечь кожу. Поэтому рядом с чайником и кастрюлей нужно быть особенно внимательным и осторожным.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становится снегом и льдом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снежинки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облаках водяной пар превращается в крошечные кристаллы льда. Они соединяются и падают на землю снежинками. Поэтому зимой небо может словно рисовать белым карандашом.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 на траве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можно увидеть блестящий иней на траве, листьях и крышах. Он появляется, когда водяной пар сразу превращается в лёд на очень холодной поверхности. Всё вокруг будто припудрено сахаром.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после сильного холода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облаках образуются твёрдые шарики льда — градины. Они растут, пока внутри облака очень холодно, а потом падают на землю. Град показывает, что мороз умеет работать быстро и решительно.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температура так важна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ускоряет движение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нагревается, её частицы начинают двигаться быстрее. Из-за этого лёд легче тает, жидкая вода быстрее превращается в пар, а при сильном нагреве начинается кипение.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замедляет частицы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охлаждении частицы воды движутся медленнее и сближаются. Тогда вода теряет подвижность, становится твёрдой и превращается в лёд. Чем холоднее вокруг, тем легче идёт замерзание.
</a:t>
            </a:r>
            <a:endParaRPr lang="en-US" sz="1231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меняет состояние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температура подсказывает воде, каким ей быть: льдом, каплями или паром. Поэтому небольшое потепление или похолодание уже заметно меняет поведение воды дома, на улице и в природе.
</a:t>
            </a:r>
            <a:endParaRPr lang="en-US" sz="12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землю, крыши, лужи и реки. От этого вода получает больше тепла и быстрее переходит в пар, а снег и лёд начинают таять.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Греет поверхность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солнечный день мокрые вещи сохнут быстрее, чем в тени. Тёплый воздух вокруг них помогает каплям воды незаметно исчезать, переходя в воздух.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Ускоряет высыхание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участвует в круговороте воды: оно заставляет испаряться влагу с поверхности водоёмов и сушит землю после дождя. Без него многие превращения шли бы намного медленнее.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 природе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солнца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ветра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забирает влажный воздух от мокрой поверхности и приносит более сухой. Поэтому каплям воды становится проще испаряться, а лужи исчезают быстрее после дождя.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Уносит влажный воздух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 ускоряет высыхание травы, земли и дорожек. После дождя ветер делает свою тихую работу: не шумит, но очень ловко помогает воде менять состояние.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природе дышать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ветру бельё высыхает заметно быстрее, чем в комнате без движения воздуха. Ветер словно помогает воде потихоньку покидать ткань и уходить в воздух.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Сушит бельё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ускоряет превращения воды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тепла получает вода, тем быстрее она меняет состояние. Лёд скорее тает, жидкая вода легче испаряется, а при очень сильном нагреве начинается кипение.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тепло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капли и тонкий слой воды меняются быстрее, чем большая лужа или огромный кусок льда. Чем больше поверхность, тем легче теплу и воздуху работать.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поверхность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солнечными лучами вода нагревается быстрее, чем в тени. Поэтому лужи, мокрая земля и снег под солнцем исчезают заметно шустрее, словно спешат в путь.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солнце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уносит влажный воздух и освобождает место для нового. Из-за этого испарение идёт быстрее, а тонкий слой воды исчезает скорее, чем в спокойном воздухе.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движение воздуха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замедляет превращения воды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холодно, воде труднее получать тепло. Лёд тает медленнее, жидкая вода дольше остаётся жидкой, а испарение идёт не спеша.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солнечных лучей и без ветра вода теряет меньше тепла и медленнее высыхает. В тени капли держатся дольше, как будто не хотят уходить.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воды или льда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кусок льда тает дольше, чем маленький, а глубокая лужа исчезает медленнее тонкой. До каждой части воды теплу нужно добраться, и это занимает время.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каждого превращения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условия помогают воде менять состояние и куда она переходит при нагревании или охлаждении.
</a:t>
            </a:r>
            <a:endParaRPr lang="en-US" sz="11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Превращения воды дома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поставить воду в морозильник, она станет твёрдым льдом. Так дома легко увидеть замерзание: обычная вода меняет вид и становится совсем неподвижной.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Морозильник работает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стаканом с холодной водой или льдом часто остаётся мокрое кольцо. Это значит, что водяной пар из воздуха осел на холодной поверхности и стал каплями.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со льдом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над горячей кастрюлей поднимается пар, на холодной крышке появляются капли. Это конденсация: водяной пар остывает и возвращается в жидкое состояние.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Крышка кастрюли запотевает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тёплого душа зеркало покрывается мутной плёнкой из крошечных капелек. Тёплый влажный воздух встречает холодное стекло, и пар превращается в воду.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после душа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936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рядом с горячей водой и льдом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Осторожно, кипяток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вода и пар могут обжечь кожу даже очень быстро. Поэтому рядом с чайником, кастрюлей и кипящей водой нужно быть особенно внимательным и не спешить.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предметы лучше трогать только вместе со взрослыми. Они помогут безопасно наблюдать за паром, кипением и другими превращениями воды, не рискуя получить ожог.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бывает скользким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льду легко поскользнуться и упасть, даже если он кажется совсем безобидным. Поэтому зимой и возле замёрзшей воды нужно идти осторожно и смотреть под ноги.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превращений воды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71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меняет состояние, она не пропадает и не появляется заново. Она только становится льдом, каплями или паром, а потом может вернуться обратно.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670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 исчезает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69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Превращения воды легко заметить дома, на улице и в природе. Лужа, роса, снег, пар над чайником — всё это подсказки, что вода умеет меняться.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368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можно увидеть вокруг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6967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может выглядеть по-разному: твёрдой, жидкой и почти невидимой в виде пара. Но это всё та же самая вода, только в другом состоянии.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46942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вещество — много видов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757033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помогает воде таять, испаряться и кипеть. Холод, наоборот, помогает ей замерзать и превращаться в лёд. Температура словно главный волшебный пульт управления.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57008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управляет изменениями
</a:t>
            </a:r>
            <a:endParaRPr lang="en-US" sz="1143" dirty="0"/>
          </a:p>
        </p:txBody>
      </p:sp>
      <p:sp>
        <p:nvSpPr>
          <p:cNvPr id="19" name="Text 10"/>
          <p:cNvSpPr txBox="1"/>
          <p:nvPr/>
        </p:nvSpPr>
        <p:spPr>
          <a:xfrm>
            <a:off x="1095900" y="4337826"/>
            <a:ext cx="67689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превращение началось, нужны подходящие условия: тепло, холод, ветер или холодная поверхность. Как только условия меняются, вода сразу начинает вести себя по-новому.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1095800" y="4083475"/>
            <a:ext cx="67689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важны всегда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умеет меняться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главное: вода не любит скучать. Она то тает, то замерзает, то улетает в воздух паром, то снова возвращается каплями. А помогают ей в этом тепло, холод, солнце и ветер.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2026-05-25T20:24:23Z</dcterms:created>
  <dcterms:modified xsi:type="dcterms:W3CDTF">2026-05-25T20:24:23Z</dcterms:modified>
</cp:coreProperties>
</file>