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Африки и Южно-Африканская Республика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объединяет страны с похожей природой и сильными связями; ЮАР — ключевой регион.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на карте мира и Африки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Южно-Африканский регион расположен на южной оконечности материка между Атлантическим и Индийским океанами. В него входят ЮАР, Намибия, Ботсвана, Зимбабве, Мозамбик, Лесото, Эсватини и др. Через юг шли важные морские пути, и регион рано стал частью мировой торговли.
</a:t>
            </a:r>
            <a:endParaRPr lang="en-US" sz="879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берега Южно-Африканской Республики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двух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имеет протяжённые берега: на западе она выходит к Атлантическому океану, на востоке — к Индийскому. Мыс Доброй Надежды стал одним из известных ориентиров для мореплавателей.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 различия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климат побережий влияет разное действие океанских течений. Холодное Бенгельское течение на западе делает условия суше и прохладнее, а тёплое течение Агульяс на востоке способствует более тёплой и влажной погоде.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столицы ЮАР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распределены по функциям, а крупнейшие города связаны с экономикой и культурой.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столичных функций показывает, что в стране важны разные центры власти; крупнейшие города тяготеют к экономике и морю.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языковое разнообразие ЮАР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развивались быстрее сельской местности: крупные центры чаще формировались в прибрежных и промышленных районах.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число официальных языков и большой размер населения отражают многоэтничность и культурную многослойность страны.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справочных и образовательных источников; значения: население — около 62 млн, языков — 11.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Вельд, горы Дракенсберг и засушливая Кару задают контраст высот и природных условий на территории страны.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 природных районов по школьным атласам и справочным материалам.
</a:t>
            </a:r>
            <a:endParaRPr lang="en-US" sz="661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сочетание сильнее всего влияет на погоду и тип растительности в разных районах.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 охрана природы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Крюгера — один из самых известных национальных парков Африки, где можно увидеть представителей «большой пятёрки». Здесь сохранили условия для жизни крупных животных и поддерживают экологический баланс.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в ЮАР связана не только с запретами, но и с развитием ответственного туризма. Посещение парков приносит средства местным службам и помогает привлекать внимание к редким видам.
</a:t>
            </a:r>
            <a:endParaRPr lang="en-US" sz="9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ресурсы поддерживают экономику ЮАР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 → переработка → энергия и транспорт → экспорт; ресурсы дают доходы, но требуют охраны.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Южно-Африканской Республики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важны виноградарство, выращивание фруктов и кукурузы, а также производство шерсти.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и сильная промышленная база делают экономику более разнообразной, а сельское хозяйство остаётся значимым дополнением.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учебным/справочным материалам; диаграмма — схематическая, без привязки к точным долям.
</a:t>
            </a:r>
            <a:endParaRPr lang="en-US" sz="7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страны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европейское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современной ЮАР долго находилась под воздействием европейских держав, что влияло на управление, собственность и развитие колоний.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год: Южно-Африканский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был создан Южно-Африканский Союз, объединивший несколько колоний и владений. Это стало важным шагом к единому государственному устройству.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год: 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страна стала республикой. История ЮАР тесно связана с колонизацией, борьбой за власть и формированием многонационального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Апартеид как система расового разделения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1948 года в ЮАР действовал апартеид — политика строгого разделения людей по расовому признаку. Чернокожее население получало меньше прав и возможностей в повседневной жизни.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касались места проживания, доступа к качественному образованию и участия в управлении страной. Разные группы жили раздельно, а правила поддерживались законами.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вызывала сопротивление: протесты, забастовки и борьбу за равные права в разных формах. Давление общества и критика извне постепенно усиливались.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Апартеид осуждали многие государства мира. Международное внимание повышало цену политики разделения и усиливало стремление к переменам внутри страны и регионе.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и окончание апартеида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провёл 27 лет в заключении и стал символом борьбы за равные права. Его история показывает, как устойчивое сопротивление может менять общественные правила.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1994 году в ЮАР прошли первые всеобщие выборы, где могли голосовать граждане разных расовых групп. Мандела стал первым чёрнокожим президентом страны, а конец апартеида стал важным событием мировой истории.
</a:t>
            </a:r>
            <a:endParaRPr lang="en-US" sz="9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народы и повседневная жизнь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Африке живут народы зулу, коса, сото, тсвана, а также потомки европейцев, индийцев и смешанного населения. Это делает страну особенно многонациональной и узнаваемой по традициям.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заметно соседство современных районов и кварталов с разным уровнем жизни. Повседневные маршруты, школы и услуги часто зависят от района проживания.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культуре важны музыка и танцы, а также праздники, на которых люди встречаются семьями и сообществами. Через искусство передаются истории и ценности.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школьное образование и семейные традиции. У детей формируются навыки общения и ответственность, а у семей — привычка поддерживать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языки ЮАР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ЮАР 11 официальных языков. Они используются в разных сферах, помогают сохранять культуру народов и поддерживают равенство в общении и документах. Английский часто применяют в образовании и бизнесе.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— важная часть общественного устройства: языки помогают включать разные группы населения и поддерживают культурное разнообразие.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ЮАР и справочные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экспорт ЮАР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набор ключевых экспортных категорий, а не точные доли. Это помогает увидеть, что ЮАР опирается и на полезные ископаемые, и на сельскохозяйственную продукцию.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ресурсов поддерживает доходы, но делает экономику чувствительной к изменениям мировых цен на сырьё. Поэтому стране важно развивать переработку и другие отрасли.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 минерально-сырьевым и сельскохозяйственным категориям экспорта, актуальность данных: 2020-е годы (точные доли в источнике не приведены)
</a:t>
            </a:r>
            <a:endParaRPr lang="en-US" sz="6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известные места Южной Африки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Туристов привлекают Кейптаун и Столовая гора, мыс Доброй Надежды и винодельческие районы. Природные ландшафты здесь отличаются разнообразием, а маршруты доступны для экскурсий.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отдыха связана с побережьями океанов: пляжи сочетаются с прогулками и знакомством с местной средой. Это поддерживает сезонную занятость и работу транспорта.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привлекает парк Крюгера: сафари знакомит с животными «большой пятёрки». Такой формат туризма развивает гостиницы, гидов и небольшие предприятия на местах.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работает как цепочка: от бронирования до экскурсий. Он приносит доходы гостиницам, торговле и перевозкам, а также стимулирует бережное отношение к природе и правилам безопасности.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управление в ЮАР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из базовых принципов: президент, парламент, Конституция 1996 года, выборность и роль провинций.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задачи развития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сталкивается с безработицей и неравенством доходов. В некоторых районах заметна городская бедность, а также ощущается нехватка воды, из-за которой страдают домохозяйства и предприятия.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двигаться вперёд, стране нужны решения в образовании, транспорте и энергетике. Одновременно важны охрана природы и бережное использование ресурсов, особенно в крупных городах.
</a:t>
            </a:r>
            <a:endParaRPr lang="en-US" sz="9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и соседние страны Южной Африки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заметно выделяется среди соседей более развитой промышленностью, крупными портами и протяжённой сетью дорог. Соседние государства часто используют южноафриканские транспортные коридоры для перевозки товаров.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промышленность ЮАР делают страну ключевым «узлом» перевозок в регионе, а соседям выгодно подключаться к её маршрутам.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карты и справочные экономические обзоры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богатство природы и путь к справедливому развитию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— регион с богатой природой, полезными ископаемыми, многообразием народов и сложной историей. Южно-Африканская Республика — крупнейшая и более экономически развитая страна региона, её будущее связано с справедливостью, природой и рациональным использованием ресурсов.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2026-05-13T20:41:00Z</dcterms:created>
  <dcterms:modified xsi:type="dcterms:W3CDTF">2026-05-13T20:41:00Z</dcterms:modified>
</cp:coreProperties>
</file>